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8" r:id="rId4"/>
    <p:sldId id="259" r:id="rId5"/>
    <p:sldId id="257" r:id="rId6"/>
    <p:sldId id="261" r:id="rId7"/>
    <p:sldId id="271" r:id="rId8"/>
    <p:sldId id="269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3DF101-6113-46D5-BDC3-4D547552243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76CB53-896A-419F-8473-3BB0F73E41E0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Days 1 </a:t>
          </a:r>
          <a:r>
            <a: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rPr>
            <a:t> 5</a:t>
          </a:r>
          <a:endParaRPr lang="en-GB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DD5DB3AD-5D92-4690-8016-C97495E37BCB}" type="parTrans" cxnId="{96F23CB6-19ED-42F2-B0D6-62853B3ABA47}">
      <dgm:prSet/>
      <dgm:spPr/>
      <dgm:t>
        <a:bodyPr/>
        <a:lstStyle/>
        <a:p>
          <a:endParaRPr lang="en-GB"/>
        </a:p>
      </dgm:t>
    </dgm:pt>
    <dgm:pt modelId="{3C22DDBB-6E75-46A1-AD02-92CC18DFBB24}" type="sibTrans" cxnId="{96F23CB6-19ED-42F2-B0D6-62853B3ABA47}">
      <dgm:prSet/>
      <dgm:spPr/>
      <dgm:t>
        <a:bodyPr/>
        <a:lstStyle/>
        <a:p>
          <a:endParaRPr lang="en-GB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A18F987B-1BC6-451F-99F4-DACFBBE0DF60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Subjects train on the 4 training tasks</a:t>
          </a:r>
        </a:p>
      </dgm:t>
    </dgm:pt>
    <dgm:pt modelId="{4176AC0F-1A2B-4C7D-A67A-F2B27376E4FF}" type="parTrans" cxnId="{E2DC99E0-33ED-406E-81DD-577E0D324EEB}">
      <dgm:prSet/>
      <dgm:spPr/>
      <dgm:t>
        <a:bodyPr/>
        <a:lstStyle/>
        <a:p>
          <a:endParaRPr lang="en-GB"/>
        </a:p>
      </dgm:t>
    </dgm:pt>
    <dgm:pt modelId="{738D1437-32A8-44C2-A87F-470196412324}" type="sibTrans" cxnId="{E2DC99E0-33ED-406E-81DD-577E0D324EEB}">
      <dgm:prSet/>
      <dgm:spPr/>
      <dgm:t>
        <a:bodyPr/>
        <a:lstStyle/>
        <a:p>
          <a:endParaRPr lang="en-GB"/>
        </a:p>
      </dgm:t>
    </dgm:pt>
    <dgm:pt modelId="{B9D5154F-2744-4EF9-8B0A-5A5EB9D55EBD}">
      <dgm:prSet phldrT="[Text]"/>
      <dgm:spPr>
        <a:solidFill>
          <a:schemeClr val="accent6"/>
        </a:solidFill>
      </dgm:spPr>
      <dgm:t>
        <a:bodyPr/>
        <a:lstStyle/>
        <a:p>
          <a:r>
            <a: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Days 6 and 7</a:t>
          </a:r>
        </a:p>
      </dgm:t>
    </dgm:pt>
    <dgm:pt modelId="{B9F48F53-6D7F-4139-AFA5-54CB44584B1D}" type="parTrans" cxnId="{C0616C1E-EAAB-4CCC-8A53-B004CF8629EE}">
      <dgm:prSet/>
      <dgm:spPr/>
      <dgm:t>
        <a:bodyPr/>
        <a:lstStyle/>
        <a:p>
          <a:endParaRPr lang="en-GB"/>
        </a:p>
      </dgm:t>
    </dgm:pt>
    <dgm:pt modelId="{D3BFF230-F036-49B2-B2B7-56794CA23903}" type="sibTrans" cxnId="{C0616C1E-EAAB-4CCC-8A53-B004CF8629EE}">
      <dgm:prSet/>
      <dgm:spPr/>
      <dgm:t>
        <a:bodyPr/>
        <a:lstStyle/>
        <a:p>
          <a:endParaRPr lang="en-GB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82095509-C4A4-4708-8398-A547CF51B991}">
      <dgm:prSet phldrT="[Text]"/>
      <dgm:spPr>
        <a:ln>
          <a:solidFill>
            <a:schemeClr val="accent6"/>
          </a:solidFill>
        </a:ln>
      </dgm:spPr>
      <dgm:t>
        <a:bodyPr/>
        <a:lstStyle/>
        <a:p>
          <a:r>
            <a: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No training</a:t>
          </a:r>
        </a:p>
      </dgm:t>
    </dgm:pt>
    <dgm:pt modelId="{040C77E8-71B9-4652-9327-4AAEDD5CD588}" type="parTrans" cxnId="{AEBC00BC-8AF4-49AC-84E2-8234368C82ED}">
      <dgm:prSet/>
      <dgm:spPr/>
      <dgm:t>
        <a:bodyPr/>
        <a:lstStyle/>
        <a:p>
          <a:endParaRPr lang="en-GB"/>
        </a:p>
      </dgm:t>
    </dgm:pt>
    <dgm:pt modelId="{E99280DC-46F7-4FEF-A3A3-EB140F2A06AA}" type="sibTrans" cxnId="{AEBC00BC-8AF4-49AC-84E2-8234368C82ED}">
      <dgm:prSet/>
      <dgm:spPr/>
      <dgm:t>
        <a:bodyPr/>
        <a:lstStyle/>
        <a:p>
          <a:endParaRPr lang="en-GB"/>
        </a:p>
      </dgm:t>
    </dgm:pt>
    <dgm:pt modelId="{E6AEADF8-02A4-4A12-9E8D-87A976DFF847}">
      <dgm:prSet phldrT="[Text]"/>
      <dgm:spPr/>
      <dgm:t>
        <a:bodyPr/>
        <a:lstStyle/>
        <a:p>
          <a:r>
            <a: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Day 8</a:t>
          </a:r>
        </a:p>
      </dgm:t>
    </dgm:pt>
    <dgm:pt modelId="{1B68ED46-351F-4605-8F41-376C92FB534C}" type="parTrans" cxnId="{909084DD-E2AE-4497-A417-D4E5DC3FB574}">
      <dgm:prSet/>
      <dgm:spPr/>
      <dgm:t>
        <a:bodyPr/>
        <a:lstStyle/>
        <a:p>
          <a:endParaRPr lang="en-GB"/>
        </a:p>
      </dgm:t>
    </dgm:pt>
    <dgm:pt modelId="{4BD88757-2A69-4604-984A-781EF39FF529}" type="sibTrans" cxnId="{909084DD-E2AE-4497-A417-D4E5DC3FB574}">
      <dgm:prSet/>
      <dgm:spPr/>
      <dgm:t>
        <a:bodyPr/>
        <a:lstStyle/>
        <a:p>
          <a:endParaRPr lang="en-GB"/>
        </a:p>
      </dgm:t>
    </dgm:pt>
    <dgm:pt modelId="{BEFCBB9C-7496-4005-8F72-C02B00113E33}">
      <dgm:prSet phldrT="[Text]"/>
      <dgm:spPr/>
      <dgm:t>
        <a:bodyPr/>
        <a:lstStyle/>
        <a:p>
          <a:r>
            <a: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Subject are tested on the surgical tasks (first time seen)</a:t>
          </a:r>
        </a:p>
      </dgm:t>
    </dgm:pt>
    <dgm:pt modelId="{D6860E58-058D-4630-8A66-3D6AB69695B1}" type="parTrans" cxnId="{55CF2A74-1FD5-4D43-9C75-4D46553C542F}">
      <dgm:prSet/>
      <dgm:spPr/>
      <dgm:t>
        <a:bodyPr/>
        <a:lstStyle/>
        <a:p>
          <a:endParaRPr lang="en-GB"/>
        </a:p>
      </dgm:t>
    </dgm:pt>
    <dgm:pt modelId="{8923F787-6F2F-4159-B8D4-B622309E9061}" type="sibTrans" cxnId="{55CF2A74-1FD5-4D43-9C75-4D46553C542F}">
      <dgm:prSet/>
      <dgm:spPr/>
      <dgm:t>
        <a:bodyPr/>
        <a:lstStyle/>
        <a:p>
          <a:endParaRPr lang="en-GB"/>
        </a:p>
      </dgm:t>
    </dgm:pt>
    <dgm:pt modelId="{677DA77A-723D-4A7F-842F-3DCB0F88FCCF}" type="pres">
      <dgm:prSet presAssocID="{323DF101-6113-46D5-BDC3-4D5475522436}" presName="linearFlow" presStyleCnt="0">
        <dgm:presLayoutVars>
          <dgm:dir/>
          <dgm:animLvl val="lvl"/>
          <dgm:resizeHandles val="exact"/>
        </dgm:presLayoutVars>
      </dgm:prSet>
      <dgm:spPr/>
    </dgm:pt>
    <dgm:pt modelId="{50DCF4D7-FC53-450F-BCF1-4EC52026CFF0}" type="pres">
      <dgm:prSet presAssocID="{A176CB53-896A-419F-8473-3BB0F73E41E0}" presName="composite" presStyleCnt="0"/>
      <dgm:spPr/>
    </dgm:pt>
    <dgm:pt modelId="{53938C2B-CE3B-463E-B68A-B5F59DAB3228}" type="pres">
      <dgm:prSet presAssocID="{A176CB53-896A-419F-8473-3BB0F73E41E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4069EEC-5A4F-4531-9B9A-9C5423814F1A}" type="pres">
      <dgm:prSet presAssocID="{A176CB53-896A-419F-8473-3BB0F73E41E0}" presName="parSh" presStyleLbl="node1" presStyleIdx="0" presStyleCnt="3"/>
      <dgm:spPr/>
    </dgm:pt>
    <dgm:pt modelId="{A3E5525C-795A-4D2E-AB62-E61D072A304D}" type="pres">
      <dgm:prSet presAssocID="{A176CB53-896A-419F-8473-3BB0F73E41E0}" presName="desTx" presStyleLbl="fgAcc1" presStyleIdx="0" presStyleCnt="3" custScaleY="64130" custLinFactNeighborX="529" custLinFactNeighborY="-22022">
        <dgm:presLayoutVars>
          <dgm:bulletEnabled val="1"/>
        </dgm:presLayoutVars>
      </dgm:prSet>
      <dgm:spPr/>
    </dgm:pt>
    <dgm:pt modelId="{34480066-A3F1-43E0-A880-75D500DBCAA1}" type="pres">
      <dgm:prSet presAssocID="{3C22DDBB-6E75-46A1-AD02-92CC18DFBB24}" presName="sibTrans" presStyleLbl="sibTrans2D1" presStyleIdx="0" presStyleCnt="2"/>
      <dgm:spPr/>
    </dgm:pt>
    <dgm:pt modelId="{94E78BB6-123C-428F-9073-37D08FE1E7F0}" type="pres">
      <dgm:prSet presAssocID="{3C22DDBB-6E75-46A1-AD02-92CC18DFBB24}" presName="connTx" presStyleLbl="sibTrans2D1" presStyleIdx="0" presStyleCnt="2"/>
      <dgm:spPr/>
    </dgm:pt>
    <dgm:pt modelId="{E6DC76DC-25EC-4204-8EB7-35AB33633927}" type="pres">
      <dgm:prSet presAssocID="{B9D5154F-2744-4EF9-8B0A-5A5EB9D55EBD}" presName="composite" presStyleCnt="0"/>
      <dgm:spPr/>
    </dgm:pt>
    <dgm:pt modelId="{4B8B5A1C-4290-496A-9757-448EDA87B09F}" type="pres">
      <dgm:prSet presAssocID="{B9D5154F-2744-4EF9-8B0A-5A5EB9D55EB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7E6CD8-102C-4778-B3E1-0C73D412CB8E}" type="pres">
      <dgm:prSet presAssocID="{B9D5154F-2744-4EF9-8B0A-5A5EB9D55EBD}" presName="parSh" presStyleLbl="node1" presStyleIdx="1" presStyleCnt="3"/>
      <dgm:spPr/>
    </dgm:pt>
    <dgm:pt modelId="{305230BF-6E55-4AD7-B38F-12DCEBAFF50B}" type="pres">
      <dgm:prSet presAssocID="{B9D5154F-2744-4EF9-8B0A-5A5EB9D55EBD}" presName="desTx" presStyleLbl="fgAcc1" presStyleIdx="1" presStyleCnt="3" custScaleY="64130" custLinFactNeighborX="529" custLinFactNeighborY="-22022">
        <dgm:presLayoutVars>
          <dgm:bulletEnabled val="1"/>
        </dgm:presLayoutVars>
      </dgm:prSet>
      <dgm:spPr/>
    </dgm:pt>
    <dgm:pt modelId="{7C5EC1D7-3A22-4B49-A473-B61EE7F86BB7}" type="pres">
      <dgm:prSet presAssocID="{D3BFF230-F036-49B2-B2B7-56794CA23903}" presName="sibTrans" presStyleLbl="sibTrans2D1" presStyleIdx="1" presStyleCnt="2"/>
      <dgm:spPr/>
    </dgm:pt>
    <dgm:pt modelId="{6017119D-61F7-481A-86E3-BC5A9EF7E37C}" type="pres">
      <dgm:prSet presAssocID="{D3BFF230-F036-49B2-B2B7-56794CA23903}" presName="connTx" presStyleLbl="sibTrans2D1" presStyleIdx="1" presStyleCnt="2"/>
      <dgm:spPr/>
    </dgm:pt>
    <dgm:pt modelId="{F1DCD27B-794C-45DF-AC92-F9CC83D2FB53}" type="pres">
      <dgm:prSet presAssocID="{E6AEADF8-02A4-4A12-9E8D-87A976DFF847}" presName="composite" presStyleCnt="0"/>
      <dgm:spPr/>
    </dgm:pt>
    <dgm:pt modelId="{EF537AC5-4E9B-4829-ACB9-0656D0AD02D1}" type="pres">
      <dgm:prSet presAssocID="{E6AEADF8-02A4-4A12-9E8D-87A976DFF84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020B1AF-5B47-40F8-B732-B1C6D9963C8B}" type="pres">
      <dgm:prSet presAssocID="{E6AEADF8-02A4-4A12-9E8D-87A976DFF847}" presName="parSh" presStyleLbl="node1" presStyleIdx="2" presStyleCnt="3"/>
      <dgm:spPr/>
    </dgm:pt>
    <dgm:pt modelId="{80A7F0BD-11C2-4D0C-84BC-42526DC5AFEE}" type="pres">
      <dgm:prSet presAssocID="{E6AEADF8-02A4-4A12-9E8D-87A976DFF847}" presName="desTx" presStyleLbl="fgAcc1" presStyleIdx="2" presStyleCnt="3" custScaleY="64130" custLinFactNeighborX="529" custLinFactNeighborY="-22022">
        <dgm:presLayoutVars>
          <dgm:bulletEnabled val="1"/>
        </dgm:presLayoutVars>
      </dgm:prSet>
      <dgm:spPr/>
    </dgm:pt>
  </dgm:ptLst>
  <dgm:cxnLst>
    <dgm:cxn modelId="{8A6CFF19-F934-4B29-85A7-655E1710085D}" type="presOf" srcId="{A176CB53-896A-419F-8473-3BB0F73E41E0}" destId="{14069EEC-5A4F-4531-9B9A-9C5423814F1A}" srcOrd="1" destOrd="0" presId="urn:microsoft.com/office/officeart/2005/8/layout/process3"/>
    <dgm:cxn modelId="{EA39281C-BAB0-485B-9B98-A3EB9A05E73B}" type="presOf" srcId="{B9D5154F-2744-4EF9-8B0A-5A5EB9D55EBD}" destId="{4B8B5A1C-4290-496A-9757-448EDA87B09F}" srcOrd="0" destOrd="0" presId="urn:microsoft.com/office/officeart/2005/8/layout/process3"/>
    <dgm:cxn modelId="{A6CD1E1D-DBA2-46D3-99DD-7D21D52A266B}" type="presOf" srcId="{3C22DDBB-6E75-46A1-AD02-92CC18DFBB24}" destId="{94E78BB6-123C-428F-9073-37D08FE1E7F0}" srcOrd="1" destOrd="0" presId="urn:microsoft.com/office/officeart/2005/8/layout/process3"/>
    <dgm:cxn modelId="{C0616C1E-EAAB-4CCC-8A53-B004CF8629EE}" srcId="{323DF101-6113-46D5-BDC3-4D5475522436}" destId="{B9D5154F-2744-4EF9-8B0A-5A5EB9D55EBD}" srcOrd="1" destOrd="0" parTransId="{B9F48F53-6D7F-4139-AFA5-54CB44584B1D}" sibTransId="{D3BFF230-F036-49B2-B2B7-56794CA23903}"/>
    <dgm:cxn modelId="{42351425-9C5A-4559-836A-767028EBE154}" type="presOf" srcId="{BEFCBB9C-7496-4005-8F72-C02B00113E33}" destId="{80A7F0BD-11C2-4D0C-84BC-42526DC5AFEE}" srcOrd="0" destOrd="0" presId="urn:microsoft.com/office/officeart/2005/8/layout/process3"/>
    <dgm:cxn modelId="{22C74E26-44FD-452B-86DC-A3AEEF22C0A8}" type="presOf" srcId="{D3BFF230-F036-49B2-B2B7-56794CA23903}" destId="{7C5EC1D7-3A22-4B49-A473-B61EE7F86BB7}" srcOrd="0" destOrd="0" presId="urn:microsoft.com/office/officeart/2005/8/layout/process3"/>
    <dgm:cxn modelId="{FCAEC95E-9F58-4A9E-AC40-A620084DF456}" type="presOf" srcId="{323DF101-6113-46D5-BDC3-4D5475522436}" destId="{677DA77A-723D-4A7F-842F-3DCB0F88FCCF}" srcOrd="0" destOrd="0" presId="urn:microsoft.com/office/officeart/2005/8/layout/process3"/>
    <dgm:cxn modelId="{B2532A67-6FE3-48AE-8C8A-69C1AB9BE982}" type="presOf" srcId="{A18F987B-1BC6-451F-99F4-DACFBBE0DF60}" destId="{A3E5525C-795A-4D2E-AB62-E61D072A304D}" srcOrd="0" destOrd="0" presId="urn:microsoft.com/office/officeart/2005/8/layout/process3"/>
    <dgm:cxn modelId="{7646A350-6002-450B-8DB7-738A9DC03684}" type="presOf" srcId="{A176CB53-896A-419F-8473-3BB0F73E41E0}" destId="{53938C2B-CE3B-463E-B68A-B5F59DAB3228}" srcOrd="0" destOrd="0" presId="urn:microsoft.com/office/officeart/2005/8/layout/process3"/>
    <dgm:cxn modelId="{6FD8F671-B809-471B-AB02-D98405E1F088}" type="presOf" srcId="{E6AEADF8-02A4-4A12-9E8D-87A976DFF847}" destId="{EF537AC5-4E9B-4829-ACB9-0656D0AD02D1}" srcOrd="0" destOrd="0" presId="urn:microsoft.com/office/officeart/2005/8/layout/process3"/>
    <dgm:cxn modelId="{55CF2A74-1FD5-4D43-9C75-4D46553C542F}" srcId="{E6AEADF8-02A4-4A12-9E8D-87A976DFF847}" destId="{BEFCBB9C-7496-4005-8F72-C02B00113E33}" srcOrd="0" destOrd="0" parTransId="{D6860E58-058D-4630-8A66-3D6AB69695B1}" sibTransId="{8923F787-6F2F-4159-B8D4-B622309E9061}"/>
    <dgm:cxn modelId="{21F96654-66E5-409B-B2C6-3BA678E2A119}" type="presOf" srcId="{E6AEADF8-02A4-4A12-9E8D-87A976DFF847}" destId="{C020B1AF-5B47-40F8-B732-B1C6D9963C8B}" srcOrd="1" destOrd="0" presId="urn:microsoft.com/office/officeart/2005/8/layout/process3"/>
    <dgm:cxn modelId="{71BC397E-AD6E-42C5-AB74-A85D35F4C151}" type="presOf" srcId="{82095509-C4A4-4708-8398-A547CF51B991}" destId="{305230BF-6E55-4AD7-B38F-12DCEBAFF50B}" srcOrd="0" destOrd="0" presId="urn:microsoft.com/office/officeart/2005/8/layout/process3"/>
    <dgm:cxn modelId="{C4F7AF84-DF34-4007-A7A4-74B52AFD6683}" type="presOf" srcId="{D3BFF230-F036-49B2-B2B7-56794CA23903}" destId="{6017119D-61F7-481A-86E3-BC5A9EF7E37C}" srcOrd="1" destOrd="0" presId="urn:microsoft.com/office/officeart/2005/8/layout/process3"/>
    <dgm:cxn modelId="{29D92A92-AE8D-4B8F-9721-A3653059165F}" type="presOf" srcId="{3C22DDBB-6E75-46A1-AD02-92CC18DFBB24}" destId="{34480066-A3F1-43E0-A880-75D500DBCAA1}" srcOrd="0" destOrd="0" presId="urn:microsoft.com/office/officeart/2005/8/layout/process3"/>
    <dgm:cxn modelId="{96F23CB6-19ED-42F2-B0D6-62853B3ABA47}" srcId="{323DF101-6113-46D5-BDC3-4D5475522436}" destId="{A176CB53-896A-419F-8473-3BB0F73E41E0}" srcOrd="0" destOrd="0" parTransId="{DD5DB3AD-5D92-4690-8016-C97495E37BCB}" sibTransId="{3C22DDBB-6E75-46A1-AD02-92CC18DFBB24}"/>
    <dgm:cxn modelId="{AEBC00BC-8AF4-49AC-84E2-8234368C82ED}" srcId="{B9D5154F-2744-4EF9-8B0A-5A5EB9D55EBD}" destId="{82095509-C4A4-4708-8398-A547CF51B991}" srcOrd="0" destOrd="0" parTransId="{040C77E8-71B9-4652-9327-4AAEDD5CD588}" sibTransId="{E99280DC-46F7-4FEF-A3A3-EB140F2A06AA}"/>
    <dgm:cxn modelId="{909084DD-E2AE-4497-A417-D4E5DC3FB574}" srcId="{323DF101-6113-46D5-BDC3-4D5475522436}" destId="{E6AEADF8-02A4-4A12-9E8D-87A976DFF847}" srcOrd="2" destOrd="0" parTransId="{1B68ED46-351F-4605-8F41-376C92FB534C}" sibTransId="{4BD88757-2A69-4604-984A-781EF39FF529}"/>
    <dgm:cxn modelId="{E2DC99E0-33ED-406E-81DD-577E0D324EEB}" srcId="{A176CB53-896A-419F-8473-3BB0F73E41E0}" destId="{A18F987B-1BC6-451F-99F4-DACFBBE0DF60}" srcOrd="0" destOrd="0" parTransId="{4176AC0F-1A2B-4C7D-A67A-F2B27376E4FF}" sibTransId="{738D1437-32A8-44C2-A87F-470196412324}"/>
    <dgm:cxn modelId="{767176E6-44AD-49B8-A2D4-013E5407DDF9}" type="presOf" srcId="{B9D5154F-2744-4EF9-8B0A-5A5EB9D55EBD}" destId="{2B7E6CD8-102C-4778-B3E1-0C73D412CB8E}" srcOrd="1" destOrd="0" presId="urn:microsoft.com/office/officeart/2005/8/layout/process3"/>
    <dgm:cxn modelId="{10FEAE86-1CD4-44EF-A798-2A4A3921757A}" type="presParOf" srcId="{677DA77A-723D-4A7F-842F-3DCB0F88FCCF}" destId="{50DCF4D7-FC53-450F-BCF1-4EC52026CFF0}" srcOrd="0" destOrd="0" presId="urn:microsoft.com/office/officeart/2005/8/layout/process3"/>
    <dgm:cxn modelId="{A982B7F4-A2E5-4377-A247-4463313AEBF1}" type="presParOf" srcId="{50DCF4D7-FC53-450F-BCF1-4EC52026CFF0}" destId="{53938C2B-CE3B-463E-B68A-B5F59DAB3228}" srcOrd="0" destOrd="0" presId="urn:microsoft.com/office/officeart/2005/8/layout/process3"/>
    <dgm:cxn modelId="{1544E8F9-36BD-48ED-A051-9C78D9EDC044}" type="presParOf" srcId="{50DCF4D7-FC53-450F-BCF1-4EC52026CFF0}" destId="{14069EEC-5A4F-4531-9B9A-9C5423814F1A}" srcOrd="1" destOrd="0" presId="urn:microsoft.com/office/officeart/2005/8/layout/process3"/>
    <dgm:cxn modelId="{5BB4B6A0-E0FC-4D6F-9273-50E4E97B29CE}" type="presParOf" srcId="{50DCF4D7-FC53-450F-BCF1-4EC52026CFF0}" destId="{A3E5525C-795A-4D2E-AB62-E61D072A304D}" srcOrd="2" destOrd="0" presId="urn:microsoft.com/office/officeart/2005/8/layout/process3"/>
    <dgm:cxn modelId="{AFE0A65B-14DE-411E-834F-969C6AF0728B}" type="presParOf" srcId="{677DA77A-723D-4A7F-842F-3DCB0F88FCCF}" destId="{34480066-A3F1-43E0-A880-75D500DBCAA1}" srcOrd="1" destOrd="0" presId="urn:microsoft.com/office/officeart/2005/8/layout/process3"/>
    <dgm:cxn modelId="{983F96C9-986F-467E-A23D-3415BCA4868C}" type="presParOf" srcId="{34480066-A3F1-43E0-A880-75D500DBCAA1}" destId="{94E78BB6-123C-428F-9073-37D08FE1E7F0}" srcOrd="0" destOrd="0" presId="urn:microsoft.com/office/officeart/2005/8/layout/process3"/>
    <dgm:cxn modelId="{558BE0DD-CDB5-4AAE-A24E-CD2EA1E4EA08}" type="presParOf" srcId="{677DA77A-723D-4A7F-842F-3DCB0F88FCCF}" destId="{E6DC76DC-25EC-4204-8EB7-35AB33633927}" srcOrd="2" destOrd="0" presId="urn:microsoft.com/office/officeart/2005/8/layout/process3"/>
    <dgm:cxn modelId="{0BE869B3-2CD7-4D75-8C26-BC15A08E5BAA}" type="presParOf" srcId="{E6DC76DC-25EC-4204-8EB7-35AB33633927}" destId="{4B8B5A1C-4290-496A-9757-448EDA87B09F}" srcOrd="0" destOrd="0" presId="urn:microsoft.com/office/officeart/2005/8/layout/process3"/>
    <dgm:cxn modelId="{9F337418-7F72-4D81-A31C-DD11F181BAD5}" type="presParOf" srcId="{E6DC76DC-25EC-4204-8EB7-35AB33633927}" destId="{2B7E6CD8-102C-4778-B3E1-0C73D412CB8E}" srcOrd="1" destOrd="0" presId="urn:microsoft.com/office/officeart/2005/8/layout/process3"/>
    <dgm:cxn modelId="{99638E56-4B31-4ED7-943E-238B97A42DFF}" type="presParOf" srcId="{E6DC76DC-25EC-4204-8EB7-35AB33633927}" destId="{305230BF-6E55-4AD7-B38F-12DCEBAFF50B}" srcOrd="2" destOrd="0" presId="urn:microsoft.com/office/officeart/2005/8/layout/process3"/>
    <dgm:cxn modelId="{8AD8EDEA-9E31-44BA-A47B-272348185FCD}" type="presParOf" srcId="{677DA77A-723D-4A7F-842F-3DCB0F88FCCF}" destId="{7C5EC1D7-3A22-4B49-A473-B61EE7F86BB7}" srcOrd="3" destOrd="0" presId="urn:microsoft.com/office/officeart/2005/8/layout/process3"/>
    <dgm:cxn modelId="{4C973671-13B4-4276-B196-9DE2024A6155}" type="presParOf" srcId="{7C5EC1D7-3A22-4B49-A473-B61EE7F86BB7}" destId="{6017119D-61F7-481A-86E3-BC5A9EF7E37C}" srcOrd="0" destOrd="0" presId="urn:microsoft.com/office/officeart/2005/8/layout/process3"/>
    <dgm:cxn modelId="{4582B428-DA9D-4A47-BE23-6163501AFD66}" type="presParOf" srcId="{677DA77A-723D-4A7F-842F-3DCB0F88FCCF}" destId="{F1DCD27B-794C-45DF-AC92-F9CC83D2FB53}" srcOrd="4" destOrd="0" presId="urn:microsoft.com/office/officeart/2005/8/layout/process3"/>
    <dgm:cxn modelId="{2AC060C8-207A-473E-A843-3D60A55DFBC8}" type="presParOf" srcId="{F1DCD27B-794C-45DF-AC92-F9CC83D2FB53}" destId="{EF537AC5-4E9B-4829-ACB9-0656D0AD02D1}" srcOrd="0" destOrd="0" presId="urn:microsoft.com/office/officeart/2005/8/layout/process3"/>
    <dgm:cxn modelId="{899147F9-2C62-40F3-9431-1A0F23B56B4D}" type="presParOf" srcId="{F1DCD27B-794C-45DF-AC92-F9CC83D2FB53}" destId="{C020B1AF-5B47-40F8-B732-B1C6D9963C8B}" srcOrd="1" destOrd="0" presId="urn:microsoft.com/office/officeart/2005/8/layout/process3"/>
    <dgm:cxn modelId="{2F0F5DA1-2E72-4C22-A70A-09976FB7C1FB}" type="presParOf" srcId="{F1DCD27B-794C-45DF-AC92-F9CC83D2FB53}" destId="{80A7F0BD-11C2-4D0C-84BC-42526DC5AFE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69EEC-5A4F-4531-9B9A-9C5423814F1A}">
      <dsp:nvSpPr>
        <dsp:cNvPr id="0" name=""/>
        <dsp:cNvSpPr/>
      </dsp:nvSpPr>
      <dsp:spPr>
        <a:xfrm>
          <a:off x="4042" y="1516105"/>
          <a:ext cx="1838086" cy="864000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Days 1 </a:t>
          </a:r>
          <a:r>
            <a:rPr lang="en-GB" sz="1500" kern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rPr>
            <a:t> 5</a:t>
          </a:r>
          <a:endParaRPr lang="en-GB" sz="15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4042" y="1516105"/>
        <a:ext cx="1838086" cy="576000"/>
      </dsp:txXfrm>
    </dsp:sp>
    <dsp:sp modelId="{A3E5525C-795A-4D2E-AB62-E61D072A304D}">
      <dsp:nvSpPr>
        <dsp:cNvPr id="0" name=""/>
        <dsp:cNvSpPr/>
      </dsp:nvSpPr>
      <dsp:spPr>
        <a:xfrm>
          <a:off x="390241" y="2001940"/>
          <a:ext cx="1838086" cy="14147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Subjects train on the 4 training tasks</a:t>
          </a:r>
        </a:p>
      </dsp:txBody>
      <dsp:txXfrm>
        <a:off x="431679" y="2043378"/>
        <a:ext cx="1755210" cy="1331911"/>
      </dsp:txXfrm>
    </dsp:sp>
    <dsp:sp modelId="{34480066-A3F1-43E0-A880-75D500DBCAA1}">
      <dsp:nvSpPr>
        <dsp:cNvPr id="0" name=""/>
        <dsp:cNvSpPr/>
      </dsp:nvSpPr>
      <dsp:spPr>
        <a:xfrm>
          <a:off x="2120776" y="1575290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2120776" y="1666816"/>
        <a:ext cx="453443" cy="274578"/>
      </dsp:txXfrm>
    </dsp:sp>
    <dsp:sp modelId="{2B7E6CD8-102C-4778-B3E1-0C73D412CB8E}">
      <dsp:nvSpPr>
        <dsp:cNvPr id="0" name=""/>
        <dsp:cNvSpPr/>
      </dsp:nvSpPr>
      <dsp:spPr>
        <a:xfrm>
          <a:off x="2956718" y="1516105"/>
          <a:ext cx="1838086" cy="86400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Days 6 and 7</a:t>
          </a:r>
        </a:p>
      </dsp:txBody>
      <dsp:txXfrm>
        <a:off x="2956718" y="1516105"/>
        <a:ext cx="1838086" cy="576000"/>
      </dsp:txXfrm>
    </dsp:sp>
    <dsp:sp modelId="{305230BF-6E55-4AD7-B38F-12DCEBAFF50B}">
      <dsp:nvSpPr>
        <dsp:cNvPr id="0" name=""/>
        <dsp:cNvSpPr/>
      </dsp:nvSpPr>
      <dsp:spPr>
        <a:xfrm>
          <a:off x="3342917" y="2001940"/>
          <a:ext cx="1838086" cy="14147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No training</a:t>
          </a:r>
        </a:p>
      </dsp:txBody>
      <dsp:txXfrm>
        <a:off x="3384355" y="2043378"/>
        <a:ext cx="1755210" cy="1331911"/>
      </dsp:txXfrm>
    </dsp:sp>
    <dsp:sp modelId="{7C5EC1D7-3A22-4B49-A473-B61EE7F86BB7}">
      <dsp:nvSpPr>
        <dsp:cNvPr id="0" name=""/>
        <dsp:cNvSpPr/>
      </dsp:nvSpPr>
      <dsp:spPr>
        <a:xfrm>
          <a:off x="5073452" y="1575290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5073452" y="1666816"/>
        <a:ext cx="453443" cy="274578"/>
      </dsp:txXfrm>
    </dsp:sp>
    <dsp:sp modelId="{C020B1AF-5B47-40F8-B732-B1C6D9963C8B}">
      <dsp:nvSpPr>
        <dsp:cNvPr id="0" name=""/>
        <dsp:cNvSpPr/>
      </dsp:nvSpPr>
      <dsp:spPr>
        <a:xfrm>
          <a:off x="5909394" y="1516105"/>
          <a:ext cx="1838086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Day 8</a:t>
          </a:r>
        </a:p>
      </dsp:txBody>
      <dsp:txXfrm>
        <a:off x="5909394" y="1516105"/>
        <a:ext cx="1838086" cy="576000"/>
      </dsp:txXfrm>
    </dsp:sp>
    <dsp:sp modelId="{80A7F0BD-11C2-4D0C-84BC-42526DC5AFEE}">
      <dsp:nvSpPr>
        <dsp:cNvPr id="0" name=""/>
        <dsp:cNvSpPr/>
      </dsp:nvSpPr>
      <dsp:spPr>
        <a:xfrm>
          <a:off x="6289913" y="2001940"/>
          <a:ext cx="1838086" cy="14147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Subject are tested on the surgical tasks (first time seen)</a:t>
          </a:r>
        </a:p>
      </dsp:txBody>
      <dsp:txXfrm>
        <a:off x="6331351" y="2043378"/>
        <a:ext cx="1755210" cy="1331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D99A-518B-35FE-16C1-02E5AC10F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355BD-113D-47D5-80CE-12AA7D474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27EB2-8B7D-BF55-5658-55136007A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9A11C-B669-6EDE-186C-0CDF82DB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24544-3A77-B563-D9AD-C16F4958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75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5469-B2ED-107E-9060-FFE63DD1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E4255-57A3-28BD-5998-F62D3EB82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00756-2E4E-A5C3-1F04-5600B9F74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E365C-B6AE-4F93-9133-8E7206EE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E3038-E24D-AB5F-F85C-CEE26521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10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D0B45-ACBB-690D-E1B3-4B522CD6A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66B51-B0A5-C6E6-3479-15AA409CD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5B44-6B0C-926E-4858-81FBC672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2E35-5883-0C3A-8B5F-8B5287EB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D9AE2-77D6-FA55-2851-2D5D6683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52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B600-CB6C-5117-794B-AF4B50EB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D427F-1F4B-BD1D-D906-74E33E945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1402E-22BC-4039-BE5E-0E9CE1CF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BB5B0-0951-D1F1-072F-B2AEAD167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E32AB-73FE-2D93-CDED-DD86D90E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37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8D5F-4D43-18B4-C8B8-E2FE6205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A8F9A-3C7D-5117-BC23-92CFDC47F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6F185-83A4-F665-9001-2B830FAC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8EBA4-F8DF-8C32-C865-F13436C7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A5337-B780-826B-2406-8344092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00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590A-5A47-A83C-7407-9251524E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387A-D646-6D96-53A7-8BFBA7AE8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5452B-AF17-8FA3-5FBF-90C522826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96610-18D8-4C50-D318-DA81434F1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232E4-D7D2-EE06-BD61-7A18E70A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7C831-1FD6-1552-3318-883AA4E1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33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7620-7C7F-9D8E-59D7-0A73292D4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FF28F-CF92-D564-EDDD-C1AB01E98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30C3B-A33C-610E-C226-300828CED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54795B-3309-DCDF-D398-B3116C680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BB9B5-5075-6B49-A051-F364AF625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FB43D-88FF-B24C-4335-95558A26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FA7CB3-3C5C-D453-9F40-B7558D03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ECB6EA-4660-AE6E-AD13-01FB6525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52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0AD1-3BB1-6B40-DDD0-09E92BA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A14CFC-4B35-580B-E1F0-1A32E723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A6575-0B30-FB6C-7CB5-61579234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2934C-B65A-EB11-F011-085FA3EE1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66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DD3A0-C050-61BA-B00F-04B30F9A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A8B8B-404D-9A46-0C14-385F2E44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4BEC7-C454-39E2-E92C-84783395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79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9A65-1EB2-A920-3029-92DA1A92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28CC6-ECBD-409B-F7FA-153D3A3C5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4DEAD-FE82-B323-43F6-458E19061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A457B-43CD-94FF-86E2-866A8EA9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998E7-333E-6D5D-E20F-62FD7B4B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18A21-521A-186C-B137-FA51B513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82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6409-7CB0-AB88-ADD4-B4FD4FC6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366A8E-9C4A-D17F-6D04-0593831CC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8A26D-5C4D-5D38-A1CC-0878B616C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EF9AF-EDCA-06B4-753D-0A0DD25C1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8E4E1-E141-1C46-1682-400E06D8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AFE4A-7CBC-B6B3-BE48-CE0DBE37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37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0D05F7-4D5F-5349-EE33-3B73CAAB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411D5-AF19-B1D8-71E8-4C2373AE1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10E6C-B56E-51B2-0DCE-F9F74112B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19CD6-EA66-4D66-B0D5-E4E427D85124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0845B-D911-ACB0-8496-B884DB527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2D748-F4D8-DEF3-7824-C8968DDCC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4F11A-7E86-4946-941A-72161DED8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35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6DFE-D1D8-3BD6-9EC3-00F37BF8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Virtual Fixtures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4DDF06-EBB8-07D4-59B6-D7342D310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468" y="1628181"/>
            <a:ext cx="10515600" cy="4351338"/>
          </a:xfrm>
        </p:spPr>
        <p:txBody>
          <a:bodyPr numCol="2"/>
          <a:lstStyle/>
          <a:p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Obstacle Avoidance</a:t>
            </a: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Trajectory Guidance</a:t>
            </a: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Surface Guidance</a:t>
            </a: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Insertion Guidance</a:t>
            </a:r>
          </a:p>
          <a:p>
            <a:pPr lvl="1"/>
            <a:endParaRPr lang="en-GB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A75EBA-94F2-B1BC-CFB2-20285486E2C2}"/>
              </a:ext>
            </a:extLst>
          </p:cNvPr>
          <p:cNvSpPr/>
          <p:nvPr/>
        </p:nvSpPr>
        <p:spPr>
          <a:xfrm>
            <a:off x="2237327" y="2994754"/>
            <a:ext cx="462116" cy="4621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C9E95A-9C7D-9D97-0C0B-B8EA6DA42C91}"/>
              </a:ext>
            </a:extLst>
          </p:cNvPr>
          <p:cNvGrpSpPr/>
          <p:nvPr/>
        </p:nvGrpSpPr>
        <p:grpSpPr>
          <a:xfrm rot="13244918">
            <a:off x="3026709" y="2553449"/>
            <a:ext cx="117987" cy="806706"/>
            <a:chOff x="7541342" y="2052738"/>
            <a:chExt cx="117987" cy="80670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31D7EF-6E7B-03A0-777C-018E6455D7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1174" y="2057654"/>
              <a:ext cx="58992" cy="410241"/>
            </a:xfrm>
            <a:prstGeom prst="line">
              <a:avLst/>
            </a:prstGeom>
            <a:solidFill>
              <a:schemeClr val="accent2"/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880E55-5C25-BD19-EB09-5A7BBB382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5758" y="2052738"/>
              <a:ext cx="58992" cy="410241"/>
            </a:xfrm>
            <a:prstGeom prst="line">
              <a:avLst/>
            </a:prstGeom>
            <a:solidFill>
              <a:schemeClr val="accent2"/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CAF8FFD-70F9-D675-A19E-9C63242F3457}"/>
                </a:ext>
              </a:extLst>
            </p:cNvPr>
            <p:cNvSpPr/>
            <p:nvPr/>
          </p:nvSpPr>
          <p:spPr>
            <a:xfrm>
              <a:off x="7541342" y="2222090"/>
              <a:ext cx="117987" cy="63735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83D7EC-EBD0-ABA5-08DE-60D23D06811F}"/>
              </a:ext>
            </a:extLst>
          </p:cNvPr>
          <p:cNvCxnSpPr>
            <a:cxnSpLocks/>
          </p:cNvCxnSpPr>
          <p:nvPr/>
        </p:nvCxnSpPr>
        <p:spPr>
          <a:xfrm flipV="1">
            <a:off x="2888268" y="3103768"/>
            <a:ext cx="665184" cy="79175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803AE3-1912-6C11-02B2-6183598BF274}"/>
              </a:ext>
            </a:extLst>
          </p:cNvPr>
          <p:cNvGrpSpPr/>
          <p:nvPr/>
        </p:nvGrpSpPr>
        <p:grpSpPr>
          <a:xfrm rot="13244918">
            <a:off x="3453426" y="4430751"/>
            <a:ext cx="117987" cy="806706"/>
            <a:chOff x="7541342" y="2052738"/>
            <a:chExt cx="117987" cy="80670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8B92B2-8B8B-09D7-F28D-2F5BB653C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1174" y="2057654"/>
              <a:ext cx="58992" cy="410241"/>
            </a:xfrm>
            <a:prstGeom prst="line">
              <a:avLst/>
            </a:prstGeom>
            <a:solidFill>
              <a:schemeClr val="accent2"/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DEEDC0-9BAE-DA2C-7BD0-BF3190D02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5758" y="2052738"/>
              <a:ext cx="58992" cy="410241"/>
            </a:xfrm>
            <a:prstGeom prst="line">
              <a:avLst/>
            </a:prstGeom>
            <a:solidFill>
              <a:schemeClr val="accent2"/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CBCCEAA-920D-2905-339E-DE4567FF4901}"/>
                </a:ext>
              </a:extLst>
            </p:cNvPr>
            <p:cNvSpPr/>
            <p:nvPr/>
          </p:nvSpPr>
          <p:spPr>
            <a:xfrm>
              <a:off x="7541342" y="2222090"/>
              <a:ext cx="117987" cy="63735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6C49D2B9-C3F1-0AE2-3AC9-818D67E110B5}"/>
              </a:ext>
            </a:extLst>
          </p:cNvPr>
          <p:cNvSpPr/>
          <p:nvPr/>
        </p:nvSpPr>
        <p:spPr>
          <a:xfrm rot="6234365">
            <a:off x="7826342" y="4269960"/>
            <a:ext cx="586380" cy="202601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75F9437-479E-BFC0-9CBF-FB75EA83B664}"/>
              </a:ext>
            </a:extLst>
          </p:cNvPr>
          <p:cNvSpPr/>
          <p:nvPr/>
        </p:nvSpPr>
        <p:spPr>
          <a:xfrm>
            <a:off x="1342385" y="5443017"/>
            <a:ext cx="2733367" cy="395945"/>
          </a:xfrm>
          <a:custGeom>
            <a:avLst/>
            <a:gdLst>
              <a:gd name="connsiteX0" fmla="*/ 0 w 3795251"/>
              <a:gd name="connsiteY0" fmla="*/ 339642 h 1042378"/>
              <a:gd name="connsiteX1" fmla="*/ 1533832 w 3795251"/>
              <a:gd name="connsiteY1" fmla="*/ 1037732 h 1042378"/>
              <a:gd name="connsiteX2" fmla="*/ 2320412 w 3795251"/>
              <a:gd name="connsiteY2" fmla="*/ 34842 h 1042378"/>
              <a:gd name="connsiteX3" fmla="*/ 3510116 w 3795251"/>
              <a:gd name="connsiteY3" fmla="*/ 211823 h 1042378"/>
              <a:gd name="connsiteX4" fmla="*/ 3795251 w 3795251"/>
              <a:gd name="connsiteY4" fmla="*/ 34842 h 104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5251" h="1042378">
                <a:moveTo>
                  <a:pt x="0" y="339642"/>
                </a:moveTo>
                <a:cubicBezTo>
                  <a:pt x="573548" y="714087"/>
                  <a:pt x="1147097" y="1088532"/>
                  <a:pt x="1533832" y="1037732"/>
                </a:cubicBezTo>
                <a:cubicBezTo>
                  <a:pt x="1920567" y="986932"/>
                  <a:pt x="1991031" y="172494"/>
                  <a:pt x="2320412" y="34842"/>
                </a:cubicBezTo>
                <a:cubicBezTo>
                  <a:pt x="2649793" y="-102810"/>
                  <a:pt x="3264310" y="211823"/>
                  <a:pt x="3510116" y="211823"/>
                </a:cubicBezTo>
                <a:cubicBezTo>
                  <a:pt x="3755922" y="211823"/>
                  <a:pt x="3639574" y="115139"/>
                  <a:pt x="3795251" y="348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Punched Tape 26">
            <a:extLst>
              <a:ext uri="{FF2B5EF4-FFF2-40B4-BE49-F238E27FC236}">
                <a16:creationId xmlns:a16="http://schemas.microsoft.com/office/drawing/2014/main" id="{E4B4B872-5D3B-D7B9-89DB-7A9399D00816}"/>
              </a:ext>
            </a:extLst>
          </p:cNvPr>
          <p:cNvSpPr/>
          <p:nvPr/>
        </p:nvSpPr>
        <p:spPr>
          <a:xfrm>
            <a:off x="7282025" y="3043102"/>
            <a:ext cx="1553496" cy="809096"/>
          </a:xfrm>
          <a:prstGeom prst="flowChartPunchedTap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68ACB8-3B11-6222-3804-63815BB2A617}"/>
              </a:ext>
            </a:extLst>
          </p:cNvPr>
          <p:cNvCxnSpPr>
            <a:cxnSpLocks/>
          </p:cNvCxnSpPr>
          <p:nvPr/>
        </p:nvCxnSpPr>
        <p:spPr>
          <a:xfrm>
            <a:off x="7346416" y="4883134"/>
            <a:ext cx="538921" cy="352144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9B99DA-2902-BA2E-A5E9-94D2DB15D83D}"/>
              </a:ext>
            </a:extLst>
          </p:cNvPr>
          <p:cNvCxnSpPr>
            <a:cxnSpLocks/>
          </p:cNvCxnSpPr>
          <p:nvPr/>
        </p:nvCxnSpPr>
        <p:spPr>
          <a:xfrm flipH="1">
            <a:off x="3217779" y="5062309"/>
            <a:ext cx="54231" cy="368385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41F4902-D412-3CAB-4EFB-A5B662E80B32}"/>
              </a:ext>
            </a:extLst>
          </p:cNvPr>
          <p:cNvGrpSpPr/>
          <p:nvPr/>
        </p:nvGrpSpPr>
        <p:grpSpPr>
          <a:xfrm rot="7338487">
            <a:off x="7058117" y="4369675"/>
            <a:ext cx="117987" cy="806706"/>
            <a:chOff x="7541342" y="2052738"/>
            <a:chExt cx="117987" cy="806706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7648ED1-B749-3B62-6E2C-4E64EE6403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1174" y="2057654"/>
              <a:ext cx="58992" cy="410241"/>
            </a:xfrm>
            <a:prstGeom prst="line">
              <a:avLst/>
            </a:prstGeom>
            <a:solidFill>
              <a:schemeClr val="accent2"/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3700CF-CF05-B730-F603-8B5C8535F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5758" y="2052738"/>
              <a:ext cx="58992" cy="410241"/>
            </a:xfrm>
            <a:prstGeom prst="line">
              <a:avLst/>
            </a:prstGeom>
            <a:solidFill>
              <a:schemeClr val="accent2"/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7FA2C5E-EC76-8AD0-B0B0-38489CA421DB}"/>
                </a:ext>
              </a:extLst>
            </p:cNvPr>
            <p:cNvSpPr/>
            <p:nvPr/>
          </p:nvSpPr>
          <p:spPr>
            <a:xfrm>
              <a:off x="7541342" y="2222090"/>
              <a:ext cx="117987" cy="63735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2" name="Heart 41">
            <a:extLst>
              <a:ext uri="{FF2B5EF4-FFF2-40B4-BE49-F238E27FC236}">
                <a16:creationId xmlns:a16="http://schemas.microsoft.com/office/drawing/2014/main" id="{D1A35741-4206-9808-027A-5517DB8F7035}"/>
              </a:ext>
            </a:extLst>
          </p:cNvPr>
          <p:cNvSpPr/>
          <p:nvPr/>
        </p:nvSpPr>
        <p:spPr>
          <a:xfrm>
            <a:off x="9148372" y="5430694"/>
            <a:ext cx="353961" cy="36838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DCBED2-4C36-05B7-6883-D1030A0978C1}"/>
              </a:ext>
            </a:extLst>
          </p:cNvPr>
          <p:cNvGrpSpPr/>
          <p:nvPr/>
        </p:nvGrpSpPr>
        <p:grpSpPr>
          <a:xfrm rot="7338487">
            <a:off x="6939883" y="2399089"/>
            <a:ext cx="117987" cy="806706"/>
            <a:chOff x="7541342" y="2052738"/>
            <a:chExt cx="117987" cy="80670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436BA40-3D36-F859-F2C5-5CA7C732E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1174" y="2057654"/>
              <a:ext cx="58992" cy="410241"/>
            </a:xfrm>
            <a:prstGeom prst="line">
              <a:avLst/>
            </a:prstGeom>
            <a:solidFill>
              <a:schemeClr val="accent2"/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651886B-735D-DB68-BC0D-7F66465C3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5758" y="2052738"/>
              <a:ext cx="58992" cy="410241"/>
            </a:xfrm>
            <a:prstGeom prst="line">
              <a:avLst/>
            </a:prstGeom>
            <a:solidFill>
              <a:schemeClr val="accent2"/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EA39A0C-A4EC-6D80-1416-FC81E350FFEB}"/>
                </a:ext>
              </a:extLst>
            </p:cNvPr>
            <p:cNvSpPr/>
            <p:nvPr/>
          </p:nvSpPr>
          <p:spPr>
            <a:xfrm>
              <a:off x="7541342" y="2222090"/>
              <a:ext cx="117987" cy="63735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6D23B6-B412-7A3B-4891-6BF0E2A6D984}"/>
              </a:ext>
            </a:extLst>
          </p:cNvPr>
          <p:cNvCxnSpPr>
            <a:cxnSpLocks/>
          </p:cNvCxnSpPr>
          <p:nvPr/>
        </p:nvCxnSpPr>
        <p:spPr>
          <a:xfrm>
            <a:off x="7282025" y="2955288"/>
            <a:ext cx="561281" cy="393635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24D3B9-5755-5FFC-69A0-36B287954CD6}"/>
              </a:ext>
            </a:extLst>
          </p:cNvPr>
          <p:cNvGrpSpPr/>
          <p:nvPr/>
        </p:nvGrpSpPr>
        <p:grpSpPr>
          <a:xfrm>
            <a:off x="-7620" y="-3"/>
            <a:ext cx="6104382" cy="6858006"/>
            <a:chOff x="-7620" y="-3"/>
            <a:chExt cx="6104382" cy="6858006"/>
          </a:xfrm>
        </p:grpSpPr>
        <p:pic>
          <p:nvPicPr>
            <p:cNvPr id="17" name="Picture 16" descr="A picture containing decorated&#10;&#10;Description automatically generated">
              <a:extLst>
                <a:ext uri="{FF2B5EF4-FFF2-40B4-BE49-F238E27FC236}">
                  <a16:creationId xmlns:a16="http://schemas.microsoft.com/office/drawing/2014/main" id="{65BD6897-CEDD-1AA1-E5F8-F8DA03C0E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" b="53"/>
            <a:stretch/>
          </p:blipFill>
          <p:spPr>
            <a:xfrm>
              <a:off x="-7620" y="3429013"/>
              <a:ext cx="6099048" cy="3428990"/>
            </a:xfrm>
            <a:prstGeom prst="rect">
              <a:avLst/>
            </a:prstGeom>
          </p:spPr>
        </p:pic>
        <p:pic>
          <p:nvPicPr>
            <p:cNvPr id="23" name="Picture 2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A706BA4C-924C-AE69-B15D-75E7C6F51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" b="53"/>
            <a:stretch/>
          </p:blipFill>
          <p:spPr>
            <a:xfrm>
              <a:off x="-2286" y="-3"/>
              <a:ext cx="6099048" cy="342899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76BEEAC-17CF-A78E-6893-D44FA4B30E9D}"/>
              </a:ext>
            </a:extLst>
          </p:cNvPr>
          <p:cNvSpPr txBox="1"/>
          <p:nvPr/>
        </p:nvSpPr>
        <p:spPr>
          <a:xfrm>
            <a:off x="6333658" y="1307506"/>
            <a:ext cx="561458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Wrist articulation</a:t>
            </a:r>
          </a:p>
          <a:p>
            <a:endParaRPr lang="en-GB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GB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Virtual fixture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Trajectory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Surface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GB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Distance and angle to reference trajectory/surface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Time of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Clutch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4914ED-2563-4550-FB33-61F53EE7958C}"/>
              </a:ext>
            </a:extLst>
          </p:cNvPr>
          <p:cNvSpPr/>
          <p:nvPr/>
        </p:nvSpPr>
        <p:spPr>
          <a:xfrm>
            <a:off x="6091428" y="-3"/>
            <a:ext cx="87181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01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268E2B5-0F6B-3324-6FA5-B7CCCBA7A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9144" y="-31"/>
            <a:ext cx="6099048" cy="3429000"/>
          </a:xfrm>
          <a:prstGeom prst="rect">
            <a:avLst/>
          </a:prstGeom>
        </p:spPr>
      </p:pic>
      <p:pic>
        <p:nvPicPr>
          <p:cNvPr id="5" name="Picture 4" descr="A picture containing text, underpants&#10;&#10;Description automatically generated">
            <a:extLst>
              <a:ext uri="{FF2B5EF4-FFF2-40B4-BE49-F238E27FC236}">
                <a16:creationId xmlns:a16="http://schemas.microsoft.com/office/drawing/2014/main" id="{2AB0475E-C605-4DE9-D914-DF9AD0DCA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0" y="3429000"/>
            <a:ext cx="6099048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B81DD-F468-63FF-A1AF-C69356EC5D94}"/>
              </a:ext>
            </a:extLst>
          </p:cNvPr>
          <p:cNvSpPr txBox="1"/>
          <p:nvPr/>
        </p:nvSpPr>
        <p:spPr>
          <a:xfrm>
            <a:off x="6332434" y="1714469"/>
            <a:ext cx="56145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Depth perception</a:t>
            </a:r>
          </a:p>
          <a:p>
            <a:endParaRPr lang="en-GB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GB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Virtual Fixture: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Insertion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GB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Distance error from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Distance from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Time of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Clutch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83140-02F6-5C39-A6C3-770200983D2F}"/>
              </a:ext>
            </a:extLst>
          </p:cNvPr>
          <p:cNvSpPr/>
          <p:nvPr/>
        </p:nvSpPr>
        <p:spPr>
          <a:xfrm>
            <a:off x="6091428" y="-3"/>
            <a:ext cx="8718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15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498C6A8-F441-DB41-B213-E05590345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-3048" y="10"/>
            <a:ext cx="6099048" cy="342899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953FCE9-97F5-AEE4-2377-9F67A2F96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-3048" y="3429000"/>
            <a:ext cx="6099048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7F52EF-655B-A9BB-3668-54EE2E7A48B6}"/>
              </a:ext>
            </a:extLst>
          </p:cNvPr>
          <p:cNvSpPr txBox="1"/>
          <p:nvPr/>
        </p:nvSpPr>
        <p:spPr>
          <a:xfrm>
            <a:off x="6340979" y="1714505"/>
            <a:ext cx="561458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Visual Interpolation</a:t>
            </a:r>
          </a:p>
          <a:p>
            <a:endParaRPr lang="en-GB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GB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Virtual Fixture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Obstacle avoidance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GB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Distance from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Time of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Clutch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DEF32C-B6DE-579B-1430-1C3EAC9A58DD}"/>
              </a:ext>
            </a:extLst>
          </p:cNvPr>
          <p:cNvSpPr/>
          <p:nvPr/>
        </p:nvSpPr>
        <p:spPr>
          <a:xfrm>
            <a:off x="6091428" y="-3"/>
            <a:ext cx="87181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75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D086027-00CC-30BE-43DD-BA9968245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1C35F53-482B-5140-9C5E-A79AF34AB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090D7A-E18F-B3CA-9EF5-013E4D353EA5}"/>
              </a:ext>
            </a:extLst>
          </p:cNvPr>
          <p:cNvSpPr txBox="1"/>
          <p:nvPr/>
        </p:nvSpPr>
        <p:spPr>
          <a:xfrm>
            <a:off x="6377249" y="1714505"/>
            <a:ext cx="561458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Hand-to-Hand</a:t>
            </a:r>
          </a:p>
          <a:p>
            <a:endParaRPr lang="en-GB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GB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Virtual Fixture: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Trajectory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GB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Distance and angle to reference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Number of drops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Time of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Clutch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ED721-D1FC-0C06-531E-21A0E167A725}"/>
              </a:ext>
            </a:extLst>
          </p:cNvPr>
          <p:cNvSpPr/>
          <p:nvPr/>
        </p:nvSpPr>
        <p:spPr>
          <a:xfrm>
            <a:off x="6091428" y="-3"/>
            <a:ext cx="87181" cy="68580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194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6DFE-D1D8-3BD6-9EC3-00F37BF8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Experimental Phase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6CD359-8907-CDC4-8CBB-70512244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54065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One control group 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</a:p>
          <a:p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One assisted group 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Both 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performs a few repetitions unassisted, to assess that they belong to the same population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Group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goes on with an adaptive assistance-as-needed paradigm, 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 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goes on unassisted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Statistical hypothesis to be verified: 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Increase in performance</a:t>
            </a:r>
          </a:p>
          <a:p>
            <a:pPr lvl="1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 day trial?</a:t>
            </a:r>
          </a:p>
          <a:p>
            <a:pPr lvl="1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How to set baseline performances? Record surgeon’s performance?</a:t>
            </a:r>
          </a:p>
          <a:p>
            <a:endParaRPr lang="en-GB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2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6DFE-D1D8-3BD6-9EC3-00F37BF8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Experimental Phase: </a:t>
            </a:r>
            <a:r>
              <a:rPr lang="en-GB" b="1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Goals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6CD359-8907-CDC4-8CBB-70512244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 surgical training tasks, 4 tasks simulating real procedures</a:t>
            </a:r>
          </a:p>
          <a:p>
            <a:endParaRPr lang="en-GB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endParaRPr lang="en-GB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endParaRPr lang="en-GB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endParaRPr lang="en-GB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To demonstrate:</a:t>
            </a:r>
          </a:p>
          <a:p>
            <a:r>
              <a:rPr lang="en-GB" sz="2400" b="1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Better overall performance</a:t>
            </a:r>
          </a:p>
          <a:p>
            <a:r>
              <a:rPr lang="en-GB" sz="2400" b="1" dirty="0">
                <a:solidFill>
                  <a:schemeClr val="accent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Skill retention 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after 2 days break</a:t>
            </a:r>
          </a:p>
          <a:p>
            <a:r>
              <a:rPr lang="en-GB" sz="2400" b="1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Skill transfer</a:t>
            </a:r>
            <a:r>
              <a:rPr lang="en-GB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from training to surgical skills</a:t>
            </a:r>
          </a:p>
          <a:p>
            <a:endParaRPr lang="en-GB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5CACD38-B389-1095-597E-456518AD43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835297"/>
              </p:ext>
            </p:extLst>
          </p:nvPr>
        </p:nvGraphicFramePr>
        <p:xfrm>
          <a:off x="2032000" y="92394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Sleep with solid fill">
            <a:extLst>
              <a:ext uri="{FF2B5EF4-FFF2-40B4-BE49-F238E27FC236}">
                <a16:creationId xmlns:a16="http://schemas.microsoft.com/office/drawing/2014/main" id="{5068598D-E50A-6429-5514-BF393BCB1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2086" y="3429000"/>
            <a:ext cx="914400" cy="914400"/>
          </a:xfrm>
          <a:prstGeom prst="rect">
            <a:avLst/>
          </a:prstGeom>
        </p:spPr>
      </p:pic>
      <p:grpSp>
        <p:nvGrpSpPr>
          <p:cNvPr id="11" name="Graphic 7" descr="Spinning Plates outline">
            <a:extLst>
              <a:ext uri="{FF2B5EF4-FFF2-40B4-BE49-F238E27FC236}">
                <a16:creationId xmlns:a16="http://schemas.microsoft.com/office/drawing/2014/main" id="{74BAFC22-DCB0-F50F-84D5-56A5FA09404E}"/>
              </a:ext>
            </a:extLst>
          </p:cNvPr>
          <p:cNvGrpSpPr/>
          <p:nvPr/>
        </p:nvGrpSpPr>
        <p:grpSpPr>
          <a:xfrm>
            <a:off x="3597780" y="3599173"/>
            <a:ext cx="591154" cy="602633"/>
            <a:chOff x="3921025" y="3459933"/>
            <a:chExt cx="819955" cy="835877"/>
          </a:xfrm>
          <a:solidFill>
            <a:schemeClr val="accent2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DDA7D2-08B3-E98C-34B5-492CFF55227C}"/>
                </a:ext>
              </a:extLst>
            </p:cNvPr>
            <p:cNvSpPr/>
            <p:nvPr/>
          </p:nvSpPr>
          <p:spPr>
            <a:xfrm>
              <a:off x="4162113" y="3707110"/>
              <a:ext cx="114447" cy="114437"/>
            </a:xfrm>
            <a:custGeom>
              <a:avLst/>
              <a:gdLst>
                <a:gd name="connsiteX0" fmla="*/ 1191 w 114447"/>
                <a:gd name="connsiteY0" fmla="*/ 68724 h 114437"/>
                <a:gd name="connsiteX1" fmla="*/ 68733 w 114447"/>
                <a:gd name="connsiteY1" fmla="*/ 113257 h 114437"/>
                <a:gd name="connsiteX2" fmla="*/ 113268 w 114447"/>
                <a:gd name="connsiteY2" fmla="*/ 45714 h 114437"/>
                <a:gd name="connsiteX3" fmla="*/ 45724 w 114447"/>
                <a:gd name="connsiteY3" fmla="*/ 1180 h 114437"/>
                <a:gd name="connsiteX4" fmla="*/ 45625 w 114447"/>
                <a:gd name="connsiteY4" fmla="*/ 1201 h 114437"/>
                <a:gd name="connsiteX5" fmla="*/ 1188 w 114447"/>
                <a:gd name="connsiteY5" fmla="*/ 68711 h 114437"/>
                <a:gd name="connsiteX6" fmla="*/ 1191 w 114447"/>
                <a:gd name="connsiteY6" fmla="*/ 68724 h 114437"/>
                <a:gd name="connsiteX7" fmla="*/ 25327 w 114447"/>
                <a:gd name="connsiteY7" fmla="*/ 36215 h 114437"/>
                <a:gd name="connsiteX8" fmla="*/ 78097 w 114447"/>
                <a:gd name="connsiteY8" fmla="*/ 25327 h 114437"/>
                <a:gd name="connsiteX9" fmla="*/ 88985 w 114447"/>
                <a:gd name="connsiteY9" fmla="*/ 78097 h 114437"/>
                <a:gd name="connsiteX10" fmla="*/ 64856 w 114447"/>
                <a:gd name="connsiteY10" fmla="*/ 94470 h 114437"/>
                <a:gd name="connsiteX11" fmla="*/ 57102 w 114447"/>
                <a:gd name="connsiteY11" fmla="*/ 95270 h 114437"/>
                <a:gd name="connsiteX12" fmla="*/ 19047 w 114447"/>
                <a:gd name="connsiteY12" fmla="*/ 57125 h 114437"/>
                <a:gd name="connsiteX13" fmla="*/ 25327 w 114447"/>
                <a:gd name="connsiteY13" fmla="*/ 36215 h 1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447" h="114437">
                  <a:moveTo>
                    <a:pt x="1191" y="68724"/>
                  </a:moveTo>
                  <a:cubicBezTo>
                    <a:pt x="7545" y="99673"/>
                    <a:pt x="37785" y="119611"/>
                    <a:pt x="68733" y="113257"/>
                  </a:cubicBezTo>
                  <a:cubicBezTo>
                    <a:pt x="99683" y="106903"/>
                    <a:pt x="119622" y="76663"/>
                    <a:pt x="113268" y="45714"/>
                  </a:cubicBezTo>
                  <a:cubicBezTo>
                    <a:pt x="106913" y="14764"/>
                    <a:pt x="76673" y="-5173"/>
                    <a:pt x="45724" y="1180"/>
                  </a:cubicBezTo>
                  <a:cubicBezTo>
                    <a:pt x="45691" y="1188"/>
                    <a:pt x="45658" y="1194"/>
                    <a:pt x="45625" y="1201"/>
                  </a:cubicBezTo>
                  <a:cubicBezTo>
                    <a:pt x="14711" y="7572"/>
                    <a:pt x="-5183" y="37798"/>
                    <a:pt x="1188" y="68711"/>
                  </a:cubicBezTo>
                  <a:cubicBezTo>
                    <a:pt x="1189" y="68715"/>
                    <a:pt x="1190" y="68720"/>
                    <a:pt x="1191" y="68724"/>
                  </a:cubicBezTo>
                  <a:close/>
                  <a:moveTo>
                    <a:pt x="25327" y="36215"/>
                  </a:moveTo>
                  <a:cubicBezTo>
                    <a:pt x="36892" y="18636"/>
                    <a:pt x="60518" y="13761"/>
                    <a:pt x="78097" y="25327"/>
                  </a:cubicBezTo>
                  <a:cubicBezTo>
                    <a:pt x="95676" y="36892"/>
                    <a:pt x="100551" y="60518"/>
                    <a:pt x="88985" y="78097"/>
                  </a:cubicBezTo>
                  <a:cubicBezTo>
                    <a:pt x="83431" y="86538"/>
                    <a:pt x="74751" y="92428"/>
                    <a:pt x="64856" y="94470"/>
                  </a:cubicBezTo>
                  <a:cubicBezTo>
                    <a:pt x="62305" y="94995"/>
                    <a:pt x="59708" y="95264"/>
                    <a:pt x="57102" y="95270"/>
                  </a:cubicBezTo>
                  <a:cubicBezTo>
                    <a:pt x="36061" y="95245"/>
                    <a:pt x="19022" y="78168"/>
                    <a:pt x="19047" y="57125"/>
                  </a:cubicBezTo>
                  <a:cubicBezTo>
                    <a:pt x="19056" y="49692"/>
                    <a:pt x="21239" y="42423"/>
                    <a:pt x="25327" y="3621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B9CFC6-7293-A1DC-A14A-C541E49A12C6}"/>
                </a:ext>
              </a:extLst>
            </p:cNvPr>
            <p:cNvSpPr/>
            <p:nvPr/>
          </p:nvSpPr>
          <p:spPr>
            <a:xfrm>
              <a:off x="3921025" y="3584838"/>
              <a:ext cx="56369" cy="85629"/>
            </a:xfrm>
            <a:custGeom>
              <a:avLst/>
              <a:gdLst>
                <a:gd name="connsiteX0" fmla="*/ 23013 w 56369"/>
                <a:gd name="connsiteY0" fmla="*/ 47749 h 85629"/>
                <a:gd name="connsiteX1" fmla="*/ 19289 w 56369"/>
                <a:gd name="connsiteY1" fmla="*/ 36738 h 85629"/>
                <a:gd name="connsiteX2" fmla="*/ 27538 w 56369"/>
                <a:gd name="connsiteY2" fmla="*/ 12925 h 85629"/>
                <a:gd name="connsiteX3" fmla="*/ 13526 w 56369"/>
                <a:gd name="connsiteY3" fmla="*/ 0 h 85629"/>
                <a:gd name="connsiteX4" fmla="*/ 382 w 56369"/>
                <a:gd name="connsiteY4" fmla="*/ 39053 h 85629"/>
                <a:gd name="connsiteX5" fmla="*/ 6678 w 56369"/>
                <a:gd name="connsiteY5" fmla="*/ 57579 h 85629"/>
                <a:gd name="connsiteX6" fmla="*/ 23442 w 56369"/>
                <a:gd name="connsiteY6" fmla="*/ 74324 h 85629"/>
                <a:gd name="connsiteX7" fmla="*/ 52188 w 56369"/>
                <a:gd name="connsiteY7" fmla="*/ 85630 h 85629"/>
                <a:gd name="connsiteX8" fmla="*/ 56370 w 56369"/>
                <a:gd name="connsiteY8" fmla="*/ 67046 h 85629"/>
                <a:gd name="connsiteX9" fmla="*/ 33700 w 56369"/>
                <a:gd name="connsiteY9" fmla="*/ 58274 h 85629"/>
                <a:gd name="connsiteX10" fmla="*/ 23013 w 56369"/>
                <a:gd name="connsiteY10" fmla="*/ 47749 h 8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369" h="85629">
                  <a:moveTo>
                    <a:pt x="23013" y="47749"/>
                  </a:moveTo>
                  <a:cubicBezTo>
                    <a:pt x="21008" y="44383"/>
                    <a:pt x="19738" y="40630"/>
                    <a:pt x="19289" y="36738"/>
                  </a:cubicBezTo>
                  <a:cubicBezTo>
                    <a:pt x="18192" y="27950"/>
                    <a:pt x="21240" y="19152"/>
                    <a:pt x="27538" y="12925"/>
                  </a:cubicBezTo>
                  <a:lnTo>
                    <a:pt x="13526" y="0"/>
                  </a:lnTo>
                  <a:cubicBezTo>
                    <a:pt x="3391" y="10315"/>
                    <a:pt x="-1453" y="24709"/>
                    <a:pt x="382" y="39053"/>
                  </a:cubicBezTo>
                  <a:cubicBezTo>
                    <a:pt x="1148" y="45604"/>
                    <a:pt x="3294" y="51918"/>
                    <a:pt x="6678" y="57579"/>
                  </a:cubicBezTo>
                  <a:cubicBezTo>
                    <a:pt x="10891" y="64385"/>
                    <a:pt x="16630" y="70118"/>
                    <a:pt x="23442" y="74324"/>
                  </a:cubicBezTo>
                  <a:cubicBezTo>
                    <a:pt x="32298" y="79726"/>
                    <a:pt x="42024" y="83551"/>
                    <a:pt x="52188" y="85630"/>
                  </a:cubicBezTo>
                  <a:lnTo>
                    <a:pt x="56370" y="67046"/>
                  </a:lnTo>
                  <a:cubicBezTo>
                    <a:pt x="48366" y="65445"/>
                    <a:pt x="40697" y="62477"/>
                    <a:pt x="33700" y="58274"/>
                  </a:cubicBezTo>
                  <a:cubicBezTo>
                    <a:pt x="29374" y="55637"/>
                    <a:pt x="25716" y="52035"/>
                    <a:pt x="23013" y="4774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8CC1B6-E83C-8CD8-25D5-CA8C1D3C03B9}"/>
                </a:ext>
              </a:extLst>
            </p:cNvPr>
            <p:cNvSpPr/>
            <p:nvPr/>
          </p:nvSpPr>
          <p:spPr>
            <a:xfrm>
              <a:off x="4139291" y="3557920"/>
              <a:ext cx="33661" cy="74333"/>
            </a:xfrm>
            <a:custGeom>
              <a:avLst/>
              <a:gdLst>
                <a:gd name="connsiteX0" fmla="*/ 10687 w 33661"/>
                <a:gd name="connsiteY0" fmla="*/ 26584 h 74333"/>
                <a:gd name="connsiteX1" fmla="*/ 14411 w 33661"/>
                <a:gd name="connsiteY1" fmla="*/ 37595 h 74333"/>
                <a:gd name="connsiteX2" fmla="*/ 6163 w 33661"/>
                <a:gd name="connsiteY2" fmla="*/ 61408 h 74333"/>
                <a:gd name="connsiteX3" fmla="*/ 20155 w 33661"/>
                <a:gd name="connsiteY3" fmla="*/ 74333 h 74333"/>
                <a:gd name="connsiteX4" fmla="*/ 27003 w 33661"/>
                <a:gd name="connsiteY4" fmla="*/ 16764 h 74333"/>
                <a:gd name="connsiteX5" fmla="*/ 10268 w 33661"/>
                <a:gd name="connsiteY5" fmla="*/ 0 h 74333"/>
                <a:gd name="connsiteX6" fmla="*/ 0 w 33661"/>
                <a:gd name="connsiteY6" fmla="*/ 16050 h 74333"/>
                <a:gd name="connsiteX7" fmla="*/ 10687 w 33661"/>
                <a:gd name="connsiteY7" fmla="*/ 26584 h 7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661" h="74333">
                  <a:moveTo>
                    <a:pt x="10687" y="26584"/>
                  </a:moveTo>
                  <a:cubicBezTo>
                    <a:pt x="12688" y="29952"/>
                    <a:pt x="13958" y="33704"/>
                    <a:pt x="14411" y="37595"/>
                  </a:cubicBezTo>
                  <a:cubicBezTo>
                    <a:pt x="15514" y="46384"/>
                    <a:pt x="12465" y="55185"/>
                    <a:pt x="6163" y="61408"/>
                  </a:cubicBezTo>
                  <a:lnTo>
                    <a:pt x="20155" y="74333"/>
                  </a:lnTo>
                  <a:cubicBezTo>
                    <a:pt x="35172" y="58889"/>
                    <a:pt x="37978" y="35300"/>
                    <a:pt x="27003" y="16764"/>
                  </a:cubicBezTo>
                  <a:cubicBezTo>
                    <a:pt x="22798" y="9956"/>
                    <a:pt x="17069" y="4217"/>
                    <a:pt x="10268" y="0"/>
                  </a:cubicBezTo>
                  <a:lnTo>
                    <a:pt x="0" y="16050"/>
                  </a:lnTo>
                  <a:cubicBezTo>
                    <a:pt x="4327" y="18691"/>
                    <a:pt x="7985" y="22296"/>
                    <a:pt x="10687" y="2658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9C51C9-C954-CEEA-7109-E1C83958CD1C}"/>
                </a:ext>
              </a:extLst>
            </p:cNvPr>
            <p:cNvSpPr/>
            <p:nvPr/>
          </p:nvSpPr>
          <p:spPr>
            <a:xfrm>
              <a:off x="4515719" y="3538051"/>
              <a:ext cx="94564" cy="59410"/>
            </a:xfrm>
            <a:custGeom>
              <a:avLst/>
              <a:gdLst>
                <a:gd name="connsiteX0" fmla="*/ 1038 w 94564"/>
                <a:gd name="connsiteY0" fmla="*/ 39976 h 59410"/>
                <a:gd name="connsiteX1" fmla="*/ 0 w 94564"/>
                <a:gd name="connsiteY1" fmla="*/ 59026 h 59410"/>
                <a:gd name="connsiteX2" fmla="*/ 13335 w 94564"/>
                <a:gd name="connsiteY2" fmla="*/ 59398 h 59410"/>
                <a:gd name="connsiteX3" fmla="*/ 48454 w 94564"/>
                <a:gd name="connsiteY3" fmla="*/ 55750 h 59410"/>
                <a:gd name="connsiteX4" fmla="*/ 72638 w 94564"/>
                <a:gd name="connsiteY4" fmla="*/ 45730 h 59410"/>
                <a:gd name="connsiteX5" fmla="*/ 87306 w 94564"/>
                <a:gd name="connsiteY5" fmla="*/ 31013 h 59410"/>
                <a:gd name="connsiteX6" fmla="*/ 94212 w 94564"/>
                <a:gd name="connsiteY6" fmla="*/ 0 h 59410"/>
                <a:gd name="connsiteX7" fmla="*/ 75314 w 94564"/>
                <a:gd name="connsiteY7" fmla="*/ 2381 h 59410"/>
                <a:gd name="connsiteX8" fmla="*/ 74981 w 94564"/>
                <a:gd name="connsiteY8" fmla="*/ 11259 h 59410"/>
                <a:gd name="connsiteX9" fmla="*/ 71228 w 94564"/>
                <a:gd name="connsiteY9" fmla="*/ 20784 h 59410"/>
                <a:gd name="connsiteX10" fmla="*/ 62113 w 94564"/>
                <a:gd name="connsiteY10" fmla="*/ 29794 h 59410"/>
                <a:gd name="connsiteX11" fmla="*/ 44015 w 94564"/>
                <a:gd name="connsiteY11" fmla="*/ 37186 h 59410"/>
                <a:gd name="connsiteX12" fmla="*/ 1038 w 94564"/>
                <a:gd name="connsiteY12" fmla="*/ 39976 h 5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564" h="59410">
                  <a:moveTo>
                    <a:pt x="1038" y="39976"/>
                  </a:moveTo>
                  <a:lnTo>
                    <a:pt x="0" y="59026"/>
                  </a:lnTo>
                  <a:cubicBezTo>
                    <a:pt x="4563" y="59274"/>
                    <a:pt x="9020" y="59398"/>
                    <a:pt x="13335" y="59398"/>
                  </a:cubicBezTo>
                  <a:cubicBezTo>
                    <a:pt x="25143" y="59550"/>
                    <a:pt x="36928" y="58325"/>
                    <a:pt x="48454" y="55750"/>
                  </a:cubicBezTo>
                  <a:cubicBezTo>
                    <a:pt x="57034" y="53834"/>
                    <a:pt x="65217" y="50443"/>
                    <a:pt x="72638" y="45730"/>
                  </a:cubicBezTo>
                  <a:cubicBezTo>
                    <a:pt x="78517" y="41921"/>
                    <a:pt x="83517" y="36905"/>
                    <a:pt x="87306" y="31013"/>
                  </a:cubicBezTo>
                  <a:cubicBezTo>
                    <a:pt x="93099" y="21774"/>
                    <a:pt x="95538" y="10824"/>
                    <a:pt x="94212" y="0"/>
                  </a:cubicBezTo>
                  <a:lnTo>
                    <a:pt x="75314" y="2381"/>
                  </a:lnTo>
                  <a:cubicBezTo>
                    <a:pt x="75672" y="5340"/>
                    <a:pt x="75560" y="8335"/>
                    <a:pt x="74981" y="11259"/>
                  </a:cubicBezTo>
                  <a:cubicBezTo>
                    <a:pt x="74332" y="14639"/>
                    <a:pt x="73060" y="17869"/>
                    <a:pt x="71228" y="20784"/>
                  </a:cubicBezTo>
                  <a:cubicBezTo>
                    <a:pt x="68863" y="24399"/>
                    <a:pt x="65755" y="27471"/>
                    <a:pt x="62113" y="29794"/>
                  </a:cubicBezTo>
                  <a:cubicBezTo>
                    <a:pt x="56551" y="33282"/>
                    <a:pt x="50428" y="35783"/>
                    <a:pt x="44015" y="37186"/>
                  </a:cubicBezTo>
                  <a:cubicBezTo>
                    <a:pt x="29891" y="40128"/>
                    <a:pt x="15424" y="41067"/>
                    <a:pt x="1038" y="3997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723C05F-B566-78F4-C829-AC3B1FFF6181}"/>
                </a:ext>
              </a:extLst>
            </p:cNvPr>
            <p:cNvSpPr/>
            <p:nvPr/>
          </p:nvSpPr>
          <p:spPr>
            <a:xfrm>
              <a:off x="4360159" y="3459933"/>
              <a:ext cx="81255" cy="84319"/>
            </a:xfrm>
            <a:custGeom>
              <a:avLst/>
              <a:gdLst>
                <a:gd name="connsiteX0" fmla="*/ 26106 w 81255"/>
                <a:gd name="connsiteY0" fmla="*/ 72461 h 84319"/>
                <a:gd name="connsiteX1" fmla="*/ 19591 w 81255"/>
                <a:gd name="connsiteY1" fmla="*/ 48124 h 84319"/>
                <a:gd name="connsiteX2" fmla="*/ 23344 w 81255"/>
                <a:gd name="connsiteY2" fmla="*/ 38599 h 84319"/>
                <a:gd name="connsiteX3" fmla="*/ 32450 w 81255"/>
                <a:gd name="connsiteY3" fmla="*/ 29589 h 84319"/>
                <a:gd name="connsiteX4" fmla="*/ 50595 w 81255"/>
                <a:gd name="connsiteY4" fmla="*/ 22178 h 84319"/>
                <a:gd name="connsiteX5" fmla="*/ 81256 w 81255"/>
                <a:gd name="connsiteY5" fmla="*/ 19063 h 84319"/>
                <a:gd name="connsiteX6" fmla="*/ 81256 w 81255"/>
                <a:gd name="connsiteY6" fmla="*/ 13 h 84319"/>
                <a:gd name="connsiteX7" fmla="*/ 46128 w 81255"/>
                <a:gd name="connsiteY7" fmla="*/ 3662 h 84319"/>
                <a:gd name="connsiteX8" fmla="*/ 21944 w 81255"/>
                <a:gd name="connsiteY8" fmla="*/ 13691 h 84319"/>
                <a:gd name="connsiteX9" fmla="*/ 7266 w 81255"/>
                <a:gd name="connsiteY9" fmla="*/ 28379 h 84319"/>
                <a:gd name="connsiteX10" fmla="*/ 932 w 81255"/>
                <a:gd name="connsiteY10" fmla="*/ 44476 h 84319"/>
                <a:gd name="connsiteX11" fmla="*/ 11219 w 81255"/>
                <a:gd name="connsiteY11" fmla="*/ 84319 h 8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255" h="84319">
                  <a:moveTo>
                    <a:pt x="26106" y="72461"/>
                  </a:moveTo>
                  <a:cubicBezTo>
                    <a:pt x="20260" y="65807"/>
                    <a:pt x="17851" y="56808"/>
                    <a:pt x="19591" y="48124"/>
                  </a:cubicBezTo>
                  <a:cubicBezTo>
                    <a:pt x="20230" y="44741"/>
                    <a:pt x="21504" y="41509"/>
                    <a:pt x="23344" y="38599"/>
                  </a:cubicBezTo>
                  <a:cubicBezTo>
                    <a:pt x="25707" y="34984"/>
                    <a:pt x="28810" y="31913"/>
                    <a:pt x="32450" y="29589"/>
                  </a:cubicBezTo>
                  <a:cubicBezTo>
                    <a:pt x="38027" y="26093"/>
                    <a:pt x="44166" y="23586"/>
                    <a:pt x="50595" y="22178"/>
                  </a:cubicBezTo>
                  <a:cubicBezTo>
                    <a:pt x="60660" y="19956"/>
                    <a:pt x="70950" y="18911"/>
                    <a:pt x="81256" y="19063"/>
                  </a:cubicBezTo>
                  <a:lnTo>
                    <a:pt x="81256" y="13"/>
                  </a:lnTo>
                  <a:cubicBezTo>
                    <a:pt x="69444" y="-144"/>
                    <a:pt x="57655" y="1081"/>
                    <a:pt x="46128" y="3662"/>
                  </a:cubicBezTo>
                  <a:cubicBezTo>
                    <a:pt x="37549" y="5585"/>
                    <a:pt x="29366" y="8978"/>
                    <a:pt x="21944" y="13691"/>
                  </a:cubicBezTo>
                  <a:cubicBezTo>
                    <a:pt x="16063" y="17488"/>
                    <a:pt x="11060" y="22496"/>
                    <a:pt x="7266" y="28379"/>
                  </a:cubicBezTo>
                  <a:cubicBezTo>
                    <a:pt x="4165" y="33301"/>
                    <a:pt x="2016" y="38761"/>
                    <a:pt x="932" y="44476"/>
                  </a:cubicBezTo>
                  <a:cubicBezTo>
                    <a:pt x="-1925" y="58632"/>
                    <a:pt x="1867" y="73316"/>
                    <a:pt x="11219" y="8431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DB630F-3E1A-696A-23D7-232F2E2C31B9}"/>
                </a:ext>
              </a:extLst>
            </p:cNvPr>
            <p:cNvSpPr/>
            <p:nvPr/>
          </p:nvSpPr>
          <p:spPr>
            <a:xfrm>
              <a:off x="4497966" y="3843242"/>
              <a:ext cx="80789" cy="74133"/>
            </a:xfrm>
            <a:custGeom>
              <a:avLst/>
              <a:gdLst>
                <a:gd name="connsiteX0" fmla="*/ 6666 w 80789"/>
                <a:gd name="connsiteY0" fmla="*/ 0 h 74133"/>
                <a:gd name="connsiteX1" fmla="*/ 11181 w 80789"/>
                <a:gd name="connsiteY1" fmla="*/ 54959 h 74133"/>
                <a:gd name="connsiteX2" fmla="*/ 26421 w 80789"/>
                <a:gd name="connsiteY2" fmla="*/ 66780 h 74133"/>
                <a:gd name="connsiteX3" fmla="*/ 49348 w 80789"/>
                <a:gd name="connsiteY3" fmla="*/ 73381 h 74133"/>
                <a:gd name="connsiteX4" fmla="*/ 62416 w 80789"/>
                <a:gd name="connsiteY4" fmla="*/ 74133 h 74133"/>
                <a:gd name="connsiteX5" fmla="*/ 80790 w 80789"/>
                <a:gd name="connsiteY5" fmla="*/ 72952 h 74133"/>
                <a:gd name="connsiteX6" fmla="*/ 78466 w 80789"/>
                <a:gd name="connsiteY6" fmla="*/ 54045 h 74133"/>
                <a:gd name="connsiteX7" fmla="*/ 51682 w 80789"/>
                <a:gd name="connsiteY7" fmla="*/ 54473 h 74133"/>
                <a:gd name="connsiteX8" fmla="*/ 34994 w 80789"/>
                <a:gd name="connsiteY8" fmla="*/ 49768 h 74133"/>
                <a:gd name="connsiteX9" fmla="*/ 25716 w 80789"/>
                <a:gd name="connsiteY9" fmla="*/ 42624 h 74133"/>
                <a:gd name="connsiteX10" fmla="*/ 20897 w 80789"/>
                <a:gd name="connsiteY10" fmla="*/ 34357 h 74133"/>
                <a:gd name="connsiteX11" fmla="*/ 23316 w 80789"/>
                <a:gd name="connsiteY11" fmla="*/ 9268 h 7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789" h="74133">
                  <a:moveTo>
                    <a:pt x="6666" y="0"/>
                  </a:moveTo>
                  <a:cubicBezTo>
                    <a:pt x="-3666" y="17416"/>
                    <a:pt x="-1856" y="39463"/>
                    <a:pt x="11181" y="54959"/>
                  </a:cubicBezTo>
                  <a:cubicBezTo>
                    <a:pt x="15416" y="59883"/>
                    <a:pt x="20600" y="63902"/>
                    <a:pt x="26421" y="66780"/>
                  </a:cubicBezTo>
                  <a:cubicBezTo>
                    <a:pt x="33627" y="70283"/>
                    <a:pt x="41383" y="72516"/>
                    <a:pt x="49348" y="73381"/>
                  </a:cubicBezTo>
                  <a:cubicBezTo>
                    <a:pt x="53685" y="73897"/>
                    <a:pt x="58049" y="74148"/>
                    <a:pt x="62416" y="74133"/>
                  </a:cubicBezTo>
                  <a:cubicBezTo>
                    <a:pt x="68559" y="74111"/>
                    <a:pt x="74695" y="73717"/>
                    <a:pt x="80790" y="72952"/>
                  </a:cubicBezTo>
                  <a:lnTo>
                    <a:pt x="78466" y="54045"/>
                  </a:lnTo>
                  <a:cubicBezTo>
                    <a:pt x="69588" y="55268"/>
                    <a:pt x="60594" y="55413"/>
                    <a:pt x="51682" y="54473"/>
                  </a:cubicBezTo>
                  <a:cubicBezTo>
                    <a:pt x="45891" y="53870"/>
                    <a:pt x="40247" y="52278"/>
                    <a:pt x="34994" y="49768"/>
                  </a:cubicBezTo>
                  <a:cubicBezTo>
                    <a:pt x="31454" y="48032"/>
                    <a:pt x="28300" y="45602"/>
                    <a:pt x="25716" y="42624"/>
                  </a:cubicBezTo>
                  <a:cubicBezTo>
                    <a:pt x="23647" y="40166"/>
                    <a:pt x="22016" y="37369"/>
                    <a:pt x="20897" y="34357"/>
                  </a:cubicBezTo>
                  <a:cubicBezTo>
                    <a:pt x="17763" y="26072"/>
                    <a:pt x="18657" y="16801"/>
                    <a:pt x="23316" y="92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D8EC16D-8586-F335-C2D1-23BA8F9A99D9}"/>
                </a:ext>
              </a:extLst>
            </p:cNvPr>
            <p:cNvSpPr/>
            <p:nvPr/>
          </p:nvSpPr>
          <p:spPr>
            <a:xfrm>
              <a:off x="4689322" y="3763117"/>
              <a:ext cx="51658" cy="64560"/>
            </a:xfrm>
            <a:custGeom>
              <a:avLst/>
              <a:gdLst>
                <a:gd name="connsiteX0" fmla="*/ 48654 w 51658"/>
                <a:gd name="connsiteY0" fmla="*/ 32347 h 64560"/>
                <a:gd name="connsiteX1" fmla="*/ 40500 w 51658"/>
                <a:gd name="connsiteY1" fmla="*/ 18421 h 64560"/>
                <a:gd name="connsiteX2" fmla="*/ 25260 w 51658"/>
                <a:gd name="connsiteY2" fmla="*/ 6601 h 64560"/>
                <a:gd name="connsiteX3" fmla="*/ 2343 w 51658"/>
                <a:gd name="connsiteY3" fmla="*/ 0 h 64560"/>
                <a:gd name="connsiteX4" fmla="*/ 0 w 51658"/>
                <a:gd name="connsiteY4" fmla="*/ 18907 h 64560"/>
                <a:gd name="connsiteX5" fmla="*/ 16678 w 51658"/>
                <a:gd name="connsiteY5" fmla="*/ 23612 h 64560"/>
                <a:gd name="connsiteX6" fmla="*/ 25975 w 51658"/>
                <a:gd name="connsiteY6" fmla="*/ 30766 h 64560"/>
                <a:gd name="connsiteX7" fmla="*/ 32575 w 51658"/>
                <a:gd name="connsiteY7" fmla="*/ 47749 h 64560"/>
                <a:gd name="connsiteX8" fmla="*/ 30956 w 51658"/>
                <a:gd name="connsiteY8" fmla="*/ 58312 h 64560"/>
                <a:gd name="connsiteX9" fmla="*/ 48949 w 51658"/>
                <a:gd name="connsiteY9" fmla="*/ 64560 h 64560"/>
                <a:gd name="connsiteX10" fmla="*/ 51625 w 51658"/>
                <a:gd name="connsiteY10" fmla="*/ 47006 h 64560"/>
                <a:gd name="connsiteX11" fmla="*/ 48654 w 51658"/>
                <a:gd name="connsiteY11" fmla="*/ 32347 h 6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658" h="64560">
                  <a:moveTo>
                    <a:pt x="48654" y="32347"/>
                  </a:moveTo>
                  <a:cubicBezTo>
                    <a:pt x="46756" y="27271"/>
                    <a:pt x="43998" y="22560"/>
                    <a:pt x="40500" y="18421"/>
                  </a:cubicBezTo>
                  <a:cubicBezTo>
                    <a:pt x="36262" y="13502"/>
                    <a:pt x="31079" y="9483"/>
                    <a:pt x="25260" y="6601"/>
                  </a:cubicBezTo>
                  <a:cubicBezTo>
                    <a:pt x="18056" y="3104"/>
                    <a:pt x="10304" y="872"/>
                    <a:pt x="2343" y="0"/>
                  </a:cubicBezTo>
                  <a:lnTo>
                    <a:pt x="0" y="18907"/>
                  </a:lnTo>
                  <a:cubicBezTo>
                    <a:pt x="5788" y="19508"/>
                    <a:pt x="11430" y="21100"/>
                    <a:pt x="16678" y="23612"/>
                  </a:cubicBezTo>
                  <a:cubicBezTo>
                    <a:pt x="20226" y="25348"/>
                    <a:pt x="23388" y="27781"/>
                    <a:pt x="25975" y="30766"/>
                  </a:cubicBezTo>
                  <a:cubicBezTo>
                    <a:pt x="29982" y="35547"/>
                    <a:pt x="32302" y="41516"/>
                    <a:pt x="32575" y="47749"/>
                  </a:cubicBezTo>
                  <a:cubicBezTo>
                    <a:pt x="32707" y="51341"/>
                    <a:pt x="32157" y="54925"/>
                    <a:pt x="30956" y="58312"/>
                  </a:cubicBezTo>
                  <a:lnTo>
                    <a:pt x="48949" y="64560"/>
                  </a:lnTo>
                  <a:cubicBezTo>
                    <a:pt x="50940" y="58930"/>
                    <a:pt x="51847" y="52973"/>
                    <a:pt x="51625" y="47006"/>
                  </a:cubicBezTo>
                  <a:cubicBezTo>
                    <a:pt x="51425" y="41992"/>
                    <a:pt x="50422" y="37043"/>
                    <a:pt x="48654" y="3234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CF7C34-128B-F82A-6D88-F22C3ADE31F4}"/>
                </a:ext>
              </a:extLst>
            </p:cNvPr>
            <p:cNvSpPr/>
            <p:nvPr/>
          </p:nvSpPr>
          <p:spPr>
            <a:xfrm>
              <a:off x="3959192" y="3498046"/>
              <a:ext cx="743610" cy="797764"/>
            </a:xfrm>
            <a:custGeom>
              <a:avLst/>
              <a:gdLst>
                <a:gd name="connsiteX0" fmla="*/ 719843 w 743610"/>
                <a:gd name="connsiteY0" fmla="*/ 302381 h 797764"/>
                <a:gd name="connsiteX1" fmla="*/ 651168 w 743610"/>
                <a:gd name="connsiteY1" fmla="*/ 317468 h 797764"/>
                <a:gd name="connsiteX2" fmla="*/ 577492 w 743610"/>
                <a:gd name="connsiteY2" fmla="*/ 372856 h 797764"/>
                <a:gd name="connsiteX3" fmla="*/ 600742 w 743610"/>
                <a:gd name="connsiteY3" fmla="*/ 381276 h 797764"/>
                <a:gd name="connsiteX4" fmla="*/ 652349 w 743610"/>
                <a:gd name="connsiteY4" fmla="*/ 371970 h 797764"/>
                <a:gd name="connsiteX5" fmla="*/ 652349 w 743610"/>
                <a:gd name="connsiteY5" fmla="*/ 530943 h 797764"/>
                <a:gd name="connsiteX6" fmla="*/ 647844 w 743610"/>
                <a:gd name="connsiteY6" fmla="*/ 531028 h 797764"/>
                <a:gd name="connsiteX7" fmla="*/ 511341 w 743610"/>
                <a:gd name="connsiteY7" fmla="*/ 548945 h 797764"/>
                <a:gd name="connsiteX8" fmla="*/ 445809 w 743610"/>
                <a:gd name="connsiteY8" fmla="*/ 461220 h 797764"/>
                <a:gd name="connsiteX9" fmla="*/ 413376 w 743610"/>
                <a:gd name="connsiteY9" fmla="*/ 396450 h 797764"/>
                <a:gd name="connsiteX10" fmla="*/ 402232 w 743610"/>
                <a:gd name="connsiteY10" fmla="*/ 371008 h 797764"/>
                <a:gd name="connsiteX11" fmla="*/ 457648 w 743610"/>
                <a:gd name="connsiteY11" fmla="*/ 380800 h 797764"/>
                <a:gd name="connsiteX12" fmla="*/ 495691 w 743610"/>
                <a:gd name="connsiteY12" fmla="*/ 363865 h 797764"/>
                <a:gd name="connsiteX13" fmla="*/ 545564 w 743610"/>
                <a:gd name="connsiteY13" fmla="*/ 284074 h 797764"/>
                <a:gd name="connsiteX14" fmla="*/ 540097 w 743610"/>
                <a:gd name="connsiteY14" fmla="*/ 236344 h 797764"/>
                <a:gd name="connsiteX15" fmla="*/ 535268 w 743610"/>
                <a:gd name="connsiteY15" fmla="*/ 232753 h 797764"/>
                <a:gd name="connsiteX16" fmla="*/ 535268 w 743610"/>
                <a:gd name="connsiteY16" fmla="*/ 58588 h 797764"/>
                <a:gd name="connsiteX17" fmla="*/ 569853 w 743610"/>
                <a:gd name="connsiteY17" fmla="*/ 61303 h 797764"/>
                <a:gd name="connsiteX18" fmla="*/ 612830 w 743610"/>
                <a:gd name="connsiteY18" fmla="*/ 47615 h 797764"/>
                <a:gd name="connsiteX19" fmla="*/ 531029 w 743610"/>
                <a:gd name="connsiteY19" fmla="*/ 5124 h 797764"/>
                <a:gd name="connsiteX20" fmla="*/ 482223 w 743610"/>
                <a:gd name="connsiteY20" fmla="*/ 0 h 797764"/>
                <a:gd name="connsiteX21" fmla="*/ 439256 w 743610"/>
                <a:gd name="connsiteY21" fmla="*/ 13697 h 797764"/>
                <a:gd name="connsiteX22" fmla="*/ 516218 w 743610"/>
                <a:gd name="connsiteY22" fmla="*/ 55159 h 797764"/>
                <a:gd name="connsiteX23" fmla="*/ 516218 w 743610"/>
                <a:gd name="connsiteY23" fmla="*/ 226419 h 797764"/>
                <a:gd name="connsiteX24" fmla="*/ 509702 w 743610"/>
                <a:gd name="connsiteY24" fmla="*/ 226552 h 797764"/>
                <a:gd name="connsiteX25" fmla="*/ 483032 w 743610"/>
                <a:gd name="connsiteY25" fmla="*/ 243697 h 797764"/>
                <a:gd name="connsiteX26" fmla="*/ 445885 w 743610"/>
                <a:gd name="connsiteY26" fmla="*/ 303086 h 797764"/>
                <a:gd name="connsiteX27" fmla="*/ 394564 w 743610"/>
                <a:gd name="connsiteY27" fmla="*/ 294018 h 797764"/>
                <a:gd name="connsiteX28" fmla="*/ 347978 w 743610"/>
                <a:gd name="connsiteY28" fmla="*/ 301228 h 797764"/>
                <a:gd name="connsiteX29" fmla="*/ 237487 w 743610"/>
                <a:gd name="connsiteY29" fmla="*/ 359121 h 797764"/>
                <a:gd name="connsiteX30" fmla="*/ 188472 w 743610"/>
                <a:gd name="connsiteY30" fmla="*/ 379790 h 797764"/>
                <a:gd name="connsiteX31" fmla="*/ 122387 w 743610"/>
                <a:gd name="connsiteY31" fmla="*/ 320097 h 797764"/>
                <a:gd name="connsiteX32" fmla="*/ 98337 w 743610"/>
                <a:gd name="connsiteY32" fmla="*/ 310001 h 797764"/>
                <a:gd name="connsiteX33" fmla="*/ 98337 w 743610"/>
                <a:gd name="connsiteY33" fmla="*/ 135303 h 797764"/>
                <a:gd name="connsiteX34" fmla="*/ 175613 w 743610"/>
                <a:gd name="connsiteY34" fmla="*/ 99774 h 797764"/>
                <a:gd name="connsiteX35" fmla="*/ 118549 w 743610"/>
                <a:gd name="connsiteY35" fmla="*/ 82534 h 797764"/>
                <a:gd name="connsiteX36" fmla="*/ 84687 w 743610"/>
                <a:gd name="connsiteY36" fmla="*/ 84677 h 797764"/>
                <a:gd name="connsiteX37" fmla="*/ 58 w 743610"/>
                <a:gd name="connsiteY37" fmla="*/ 121206 h 797764"/>
                <a:gd name="connsiteX38" fmla="*/ 57113 w 743610"/>
                <a:gd name="connsiteY38" fmla="*/ 138455 h 797764"/>
                <a:gd name="connsiteX39" fmla="*/ 79287 w 743610"/>
                <a:gd name="connsiteY39" fmla="*/ 137389 h 797764"/>
                <a:gd name="connsiteX40" fmla="*/ 79287 w 743610"/>
                <a:gd name="connsiteY40" fmla="*/ 314182 h 797764"/>
                <a:gd name="connsiteX41" fmla="*/ 74448 w 743610"/>
                <a:gd name="connsiteY41" fmla="*/ 317183 h 797764"/>
                <a:gd name="connsiteX42" fmla="*/ 66827 w 743610"/>
                <a:gd name="connsiteY42" fmla="*/ 369311 h 797764"/>
                <a:gd name="connsiteX43" fmla="*/ 71724 w 743610"/>
                <a:gd name="connsiteY43" fmla="*/ 374694 h 797764"/>
                <a:gd name="connsiteX44" fmla="*/ 156154 w 743610"/>
                <a:gd name="connsiteY44" fmla="*/ 450952 h 797764"/>
                <a:gd name="connsiteX45" fmla="*/ 195577 w 743610"/>
                <a:gd name="connsiteY45" fmla="*/ 457619 h 797764"/>
                <a:gd name="connsiteX46" fmla="*/ 269653 w 743610"/>
                <a:gd name="connsiteY46" fmla="*/ 426368 h 797764"/>
                <a:gd name="connsiteX47" fmla="*/ 321889 w 743610"/>
                <a:gd name="connsiteY47" fmla="*/ 515083 h 797764"/>
                <a:gd name="connsiteX48" fmla="*/ 269558 w 743610"/>
                <a:gd name="connsiteY48" fmla="*/ 603666 h 797764"/>
                <a:gd name="connsiteX49" fmla="*/ 269415 w 743610"/>
                <a:gd name="connsiteY49" fmla="*/ 641290 h 797764"/>
                <a:gd name="connsiteX50" fmla="*/ 349425 w 743610"/>
                <a:gd name="connsiteY50" fmla="*/ 779193 h 797764"/>
                <a:gd name="connsiteX51" fmla="*/ 400294 w 743610"/>
                <a:gd name="connsiteY51" fmla="*/ 792745 h 797764"/>
                <a:gd name="connsiteX52" fmla="*/ 402937 w 743610"/>
                <a:gd name="connsiteY52" fmla="*/ 791061 h 797764"/>
                <a:gd name="connsiteX53" fmla="*/ 413157 w 743610"/>
                <a:gd name="connsiteY53" fmla="*/ 740578 h 797764"/>
                <a:gd name="connsiteX54" fmla="*/ 344749 w 743610"/>
                <a:gd name="connsiteY54" fmla="*/ 622754 h 797764"/>
                <a:gd name="connsiteX55" fmla="*/ 401613 w 743610"/>
                <a:gd name="connsiteY55" fmla="*/ 526494 h 797764"/>
                <a:gd name="connsiteX56" fmla="*/ 464764 w 743610"/>
                <a:gd name="connsiteY56" fmla="*/ 610972 h 797764"/>
                <a:gd name="connsiteX57" fmla="*/ 499425 w 743610"/>
                <a:gd name="connsiteY57" fmla="*/ 625602 h 797764"/>
                <a:gd name="connsiteX58" fmla="*/ 656483 w 743610"/>
                <a:gd name="connsiteY58" fmla="*/ 604990 h 797764"/>
                <a:gd name="connsiteX59" fmla="*/ 689820 w 743610"/>
                <a:gd name="connsiteY59" fmla="*/ 570319 h 797764"/>
                <a:gd name="connsiteX60" fmla="*/ 671399 w 743610"/>
                <a:gd name="connsiteY60" fmla="*/ 535791 h 797764"/>
                <a:gd name="connsiteX61" fmla="*/ 671399 w 743610"/>
                <a:gd name="connsiteY61" fmla="*/ 365408 h 797764"/>
                <a:gd name="connsiteX62" fmla="*/ 743103 w 743610"/>
                <a:gd name="connsiteY62" fmla="*/ 310791 h 797764"/>
                <a:gd name="connsiteX63" fmla="*/ 719843 w 743610"/>
                <a:gd name="connsiteY63" fmla="*/ 302381 h 797764"/>
                <a:gd name="connsiteX64" fmla="*/ 30909 w 743610"/>
                <a:gd name="connsiteY64" fmla="*/ 117500 h 797764"/>
                <a:gd name="connsiteX65" fmla="*/ 30824 w 743610"/>
                <a:gd name="connsiteY65" fmla="*/ 117415 h 797764"/>
                <a:gd name="connsiteX66" fmla="*/ 30909 w 743610"/>
                <a:gd name="connsiteY66" fmla="*/ 117329 h 797764"/>
                <a:gd name="connsiteX67" fmla="*/ 86992 w 743610"/>
                <a:gd name="connsiteY67" fmla="*/ 103584 h 797764"/>
                <a:gd name="connsiteX68" fmla="*/ 118558 w 743610"/>
                <a:gd name="connsiteY68" fmla="*/ 101584 h 797764"/>
                <a:gd name="connsiteX69" fmla="*/ 144743 w 743610"/>
                <a:gd name="connsiteY69" fmla="*/ 103489 h 797764"/>
                <a:gd name="connsiteX70" fmla="*/ 144828 w 743610"/>
                <a:gd name="connsiteY70" fmla="*/ 103575 h 797764"/>
                <a:gd name="connsiteX71" fmla="*/ 144743 w 743610"/>
                <a:gd name="connsiteY71" fmla="*/ 103661 h 797764"/>
                <a:gd name="connsiteX72" fmla="*/ 88659 w 743610"/>
                <a:gd name="connsiteY72" fmla="*/ 117405 h 797764"/>
                <a:gd name="connsiteX73" fmla="*/ 57094 w 743610"/>
                <a:gd name="connsiteY73" fmla="*/ 119405 h 797764"/>
                <a:gd name="connsiteX74" fmla="*/ 30909 w 743610"/>
                <a:gd name="connsiteY74" fmla="*/ 117500 h 797764"/>
                <a:gd name="connsiteX75" fmla="*/ 482232 w 743610"/>
                <a:gd name="connsiteY75" fmla="*/ 19031 h 797764"/>
                <a:gd name="connsiteX76" fmla="*/ 527371 w 743610"/>
                <a:gd name="connsiteY76" fmla="*/ 23793 h 797764"/>
                <a:gd name="connsiteX77" fmla="*/ 582331 w 743610"/>
                <a:gd name="connsiteY77" fmla="*/ 41510 h 797764"/>
                <a:gd name="connsiteX78" fmla="*/ 582374 w 743610"/>
                <a:gd name="connsiteY78" fmla="*/ 41638 h 797764"/>
                <a:gd name="connsiteX79" fmla="*/ 582331 w 743610"/>
                <a:gd name="connsiteY79" fmla="*/ 41681 h 797764"/>
                <a:gd name="connsiteX80" fmla="*/ 569891 w 743610"/>
                <a:gd name="connsiteY80" fmla="*/ 42224 h 797764"/>
                <a:gd name="connsiteX81" fmla="*/ 524742 w 743610"/>
                <a:gd name="connsiteY81" fmla="*/ 37462 h 797764"/>
                <a:gd name="connsiteX82" fmla="*/ 469793 w 743610"/>
                <a:gd name="connsiteY82" fmla="*/ 19745 h 797764"/>
                <a:gd name="connsiteX83" fmla="*/ 469749 w 743610"/>
                <a:gd name="connsiteY83" fmla="*/ 19618 h 797764"/>
                <a:gd name="connsiteX84" fmla="*/ 469793 w 743610"/>
                <a:gd name="connsiteY84" fmla="*/ 19574 h 797764"/>
                <a:gd name="connsiteX85" fmla="*/ 482232 w 743610"/>
                <a:gd name="connsiteY85" fmla="*/ 19031 h 797764"/>
                <a:gd name="connsiteX86" fmla="*/ 653997 w 743610"/>
                <a:gd name="connsiteY86" fmla="*/ 586092 h 797764"/>
                <a:gd name="connsiteX87" fmla="*/ 496958 w 743610"/>
                <a:gd name="connsiteY87" fmla="*/ 606704 h 797764"/>
                <a:gd name="connsiteX88" fmla="*/ 480004 w 743610"/>
                <a:gd name="connsiteY88" fmla="*/ 599608 h 797764"/>
                <a:gd name="connsiteX89" fmla="*/ 408566 w 743610"/>
                <a:gd name="connsiteY89" fmla="*/ 503882 h 797764"/>
                <a:gd name="connsiteX90" fmla="*/ 399041 w 743610"/>
                <a:gd name="connsiteY90" fmla="*/ 500234 h 797764"/>
                <a:gd name="connsiteX91" fmla="*/ 392374 w 743610"/>
                <a:gd name="connsiteY91" fmla="*/ 504796 h 797764"/>
                <a:gd name="connsiteX92" fmla="*/ 325527 w 743610"/>
                <a:gd name="connsiteY92" fmla="*/ 617868 h 797764"/>
                <a:gd name="connsiteX93" fmla="*/ 325527 w 743610"/>
                <a:gd name="connsiteY93" fmla="*/ 627497 h 797764"/>
                <a:gd name="connsiteX94" fmla="*/ 396669 w 743610"/>
                <a:gd name="connsiteY94" fmla="*/ 750103 h 797764"/>
                <a:gd name="connsiteX95" fmla="*/ 392078 w 743610"/>
                <a:gd name="connsiteY95" fmla="*/ 775402 h 797764"/>
                <a:gd name="connsiteX96" fmla="*/ 366221 w 743610"/>
                <a:gd name="connsiteY96" fmla="*/ 770003 h 797764"/>
                <a:gd name="connsiteX97" fmla="*/ 365970 w 743610"/>
                <a:gd name="connsiteY97" fmla="*/ 769610 h 797764"/>
                <a:gd name="connsiteX98" fmla="*/ 285903 w 743610"/>
                <a:gd name="connsiteY98" fmla="*/ 631717 h 797764"/>
                <a:gd name="connsiteX99" fmla="*/ 285979 w 743610"/>
                <a:gd name="connsiteY99" fmla="*/ 613353 h 797764"/>
                <a:gd name="connsiteX100" fmla="*/ 341158 w 743610"/>
                <a:gd name="connsiteY100" fmla="*/ 519941 h 797764"/>
                <a:gd name="connsiteX101" fmla="*/ 341158 w 743610"/>
                <a:gd name="connsiteY101" fmla="*/ 510283 h 797764"/>
                <a:gd name="connsiteX102" fmla="*/ 293228 w 743610"/>
                <a:gd name="connsiteY102" fmla="*/ 428492 h 797764"/>
                <a:gd name="connsiteX103" fmla="*/ 281588 w 743610"/>
                <a:gd name="connsiteY103" fmla="*/ 409442 h 797764"/>
                <a:gd name="connsiteX104" fmla="*/ 269758 w 743610"/>
                <a:gd name="connsiteY104" fmla="*/ 405632 h 797764"/>
                <a:gd name="connsiteX105" fmla="*/ 188129 w 743610"/>
                <a:gd name="connsiteY105" fmla="*/ 440065 h 797764"/>
                <a:gd name="connsiteX106" fmla="*/ 168879 w 743610"/>
                <a:gd name="connsiteY106" fmla="*/ 436807 h 797764"/>
                <a:gd name="connsiteX107" fmla="*/ 84468 w 743610"/>
                <a:gd name="connsiteY107" fmla="*/ 360531 h 797764"/>
                <a:gd name="connsiteX108" fmla="*/ 83192 w 743610"/>
                <a:gd name="connsiteY108" fmla="*/ 334807 h 797764"/>
                <a:gd name="connsiteX109" fmla="*/ 85907 w 743610"/>
                <a:gd name="connsiteY109" fmla="*/ 332356 h 797764"/>
                <a:gd name="connsiteX110" fmla="*/ 109605 w 743610"/>
                <a:gd name="connsiteY110" fmla="*/ 334261 h 797764"/>
                <a:gd name="connsiteX111" fmla="*/ 180185 w 743610"/>
                <a:gd name="connsiteY111" fmla="*/ 398012 h 797764"/>
                <a:gd name="connsiteX112" fmla="*/ 190263 w 743610"/>
                <a:gd name="connsiteY112" fmla="*/ 399717 h 797764"/>
                <a:gd name="connsiteX113" fmla="*/ 245231 w 743610"/>
                <a:gd name="connsiteY113" fmla="*/ 376533 h 797764"/>
                <a:gd name="connsiteX114" fmla="*/ 245946 w 743610"/>
                <a:gd name="connsiteY114" fmla="*/ 376199 h 797764"/>
                <a:gd name="connsiteX115" fmla="*/ 356807 w 743610"/>
                <a:gd name="connsiteY115" fmla="*/ 318097 h 797764"/>
                <a:gd name="connsiteX116" fmla="*/ 373000 w 743610"/>
                <a:gd name="connsiteY116" fmla="*/ 312715 h 797764"/>
                <a:gd name="connsiteX117" fmla="*/ 391259 w 743610"/>
                <a:gd name="connsiteY117" fmla="*/ 312715 h 797764"/>
                <a:gd name="connsiteX118" fmla="*/ 448914 w 743610"/>
                <a:gd name="connsiteY118" fmla="*/ 322907 h 797764"/>
                <a:gd name="connsiteX119" fmla="*/ 458639 w 743610"/>
                <a:gd name="connsiteY119" fmla="*/ 318573 h 797764"/>
                <a:gd name="connsiteX120" fmla="*/ 499139 w 743610"/>
                <a:gd name="connsiteY120" fmla="*/ 253851 h 797764"/>
                <a:gd name="connsiteX121" fmla="*/ 524242 w 743610"/>
                <a:gd name="connsiteY121" fmla="*/ 248090 h 797764"/>
                <a:gd name="connsiteX122" fmla="*/ 527133 w 743610"/>
                <a:gd name="connsiteY122" fmla="*/ 250336 h 797764"/>
                <a:gd name="connsiteX123" fmla="*/ 529419 w 743610"/>
                <a:gd name="connsiteY123" fmla="*/ 274006 h 797764"/>
                <a:gd name="connsiteX124" fmla="*/ 479546 w 743610"/>
                <a:gd name="connsiteY124" fmla="*/ 353768 h 797764"/>
                <a:gd name="connsiteX125" fmla="*/ 460954 w 743610"/>
                <a:gd name="connsiteY125" fmla="*/ 362036 h 797764"/>
                <a:gd name="connsiteX126" fmla="*/ 388040 w 743610"/>
                <a:gd name="connsiteY126" fmla="*/ 349148 h 797764"/>
                <a:gd name="connsiteX127" fmla="*/ 377002 w 743610"/>
                <a:gd name="connsiteY127" fmla="*/ 356870 h 797764"/>
                <a:gd name="connsiteX128" fmla="*/ 377657 w 743610"/>
                <a:gd name="connsiteY128" fmla="*/ 362350 h 797764"/>
                <a:gd name="connsiteX129" fmla="*/ 396136 w 743610"/>
                <a:gd name="connsiteY129" fmla="*/ 404555 h 797764"/>
                <a:gd name="connsiteX130" fmla="*/ 429150 w 743610"/>
                <a:gd name="connsiteY130" fmla="*/ 470506 h 797764"/>
                <a:gd name="connsiteX131" fmla="*/ 430035 w 743610"/>
                <a:gd name="connsiteY131" fmla="*/ 471945 h 797764"/>
                <a:gd name="connsiteX132" fmla="*/ 499425 w 743610"/>
                <a:gd name="connsiteY132" fmla="*/ 564813 h 797764"/>
                <a:gd name="connsiteX133" fmla="*/ 508293 w 743610"/>
                <a:gd name="connsiteY133" fmla="*/ 568557 h 797764"/>
                <a:gd name="connsiteX134" fmla="*/ 650282 w 743610"/>
                <a:gd name="connsiteY134" fmla="*/ 549916 h 797764"/>
                <a:gd name="connsiteX135" fmla="*/ 665112 w 743610"/>
                <a:gd name="connsiteY135" fmla="*/ 554679 h 797764"/>
                <a:gd name="connsiteX136" fmla="*/ 670827 w 743610"/>
                <a:gd name="connsiteY136" fmla="*/ 569214 h 797764"/>
                <a:gd name="connsiteX137" fmla="*/ 653997 w 743610"/>
                <a:gd name="connsiteY137" fmla="*/ 586092 h 797764"/>
                <a:gd name="connsiteX138" fmla="*/ 662731 w 743610"/>
                <a:gd name="connsiteY138" fmla="*/ 348339 h 797764"/>
                <a:gd name="connsiteX139" fmla="*/ 606629 w 743610"/>
                <a:gd name="connsiteY139" fmla="*/ 362007 h 797764"/>
                <a:gd name="connsiteX140" fmla="*/ 606535 w 743610"/>
                <a:gd name="connsiteY140" fmla="*/ 361911 h 797764"/>
                <a:gd name="connsiteX141" fmla="*/ 606562 w 743610"/>
                <a:gd name="connsiteY141" fmla="*/ 361845 h 797764"/>
                <a:gd name="connsiteX142" fmla="*/ 657854 w 743610"/>
                <a:gd name="connsiteY142" fmla="*/ 335309 h 797764"/>
                <a:gd name="connsiteX143" fmla="*/ 713957 w 743610"/>
                <a:gd name="connsiteY143" fmla="*/ 321640 h 797764"/>
                <a:gd name="connsiteX144" fmla="*/ 714061 w 743610"/>
                <a:gd name="connsiteY144" fmla="*/ 321725 h 797764"/>
                <a:gd name="connsiteX145" fmla="*/ 714023 w 743610"/>
                <a:gd name="connsiteY145" fmla="*/ 321812 h 797764"/>
                <a:gd name="connsiteX146" fmla="*/ 662731 w 743610"/>
                <a:gd name="connsiteY146" fmla="*/ 348339 h 79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743610" h="797764">
                  <a:moveTo>
                    <a:pt x="719843" y="302381"/>
                  </a:moveTo>
                  <a:cubicBezTo>
                    <a:pt x="696272" y="303552"/>
                    <a:pt x="673060" y="308652"/>
                    <a:pt x="651168" y="317468"/>
                  </a:cubicBezTo>
                  <a:cubicBezTo>
                    <a:pt x="605448" y="334613"/>
                    <a:pt x="572444" y="359378"/>
                    <a:pt x="577492" y="372856"/>
                  </a:cubicBezTo>
                  <a:cubicBezTo>
                    <a:pt x="579616" y="378571"/>
                    <a:pt x="588150" y="381276"/>
                    <a:pt x="600742" y="381276"/>
                  </a:cubicBezTo>
                  <a:cubicBezTo>
                    <a:pt x="618296" y="380614"/>
                    <a:pt x="635670" y="377481"/>
                    <a:pt x="652349" y="371970"/>
                  </a:cubicBezTo>
                  <a:lnTo>
                    <a:pt x="652349" y="530943"/>
                  </a:lnTo>
                  <a:cubicBezTo>
                    <a:pt x="650847" y="530876"/>
                    <a:pt x="649342" y="530904"/>
                    <a:pt x="647844" y="531028"/>
                  </a:cubicBezTo>
                  <a:lnTo>
                    <a:pt x="511341" y="548945"/>
                  </a:lnTo>
                  <a:lnTo>
                    <a:pt x="445809" y="461220"/>
                  </a:lnTo>
                  <a:lnTo>
                    <a:pt x="413376" y="396450"/>
                  </a:lnTo>
                  <a:lnTo>
                    <a:pt x="402232" y="371008"/>
                  </a:lnTo>
                  <a:lnTo>
                    <a:pt x="457648" y="380800"/>
                  </a:lnTo>
                  <a:cubicBezTo>
                    <a:pt x="472599" y="383461"/>
                    <a:pt x="487664" y="376755"/>
                    <a:pt x="495691" y="363865"/>
                  </a:cubicBezTo>
                  <a:lnTo>
                    <a:pt x="545564" y="284074"/>
                  </a:lnTo>
                  <a:cubicBezTo>
                    <a:pt x="555400" y="268906"/>
                    <a:pt x="553108" y="248895"/>
                    <a:pt x="540097" y="236344"/>
                  </a:cubicBezTo>
                  <a:cubicBezTo>
                    <a:pt x="538582" y="235024"/>
                    <a:pt x="536968" y="233824"/>
                    <a:pt x="535268" y="232753"/>
                  </a:cubicBezTo>
                  <a:lnTo>
                    <a:pt x="535268" y="58588"/>
                  </a:lnTo>
                  <a:cubicBezTo>
                    <a:pt x="546717" y="60312"/>
                    <a:pt x="558274" y="61219"/>
                    <a:pt x="569853" y="61303"/>
                  </a:cubicBezTo>
                  <a:cubicBezTo>
                    <a:pt x="594142" y="61303"/>
                    <a:pt x="611096" y="56540"/>
                    <a:pt x="612830" y="47615"/>
                  </a:cubicBezTo>
                  <a:cubicBezTo>
                    <a:pt x="615582" y="33518"/>
                    <a:pt x="578959" y="14497"/>
                    <a:pt x="531029" y="5124"/>
                  </a:cubicBezTo>
                  <a:cubicBezTo>
                    <a:pt x="514958" y="1880"/>
                    <a:pt x="498617" y="164"/>
                    <a:pt x="482223" y="0"/>
                  </a:cubicBezTo>
                  <a:cubicBezTo>
                    <a:pt x="457944" y="0"/>
                    <a:pt x="440989" y="4763"/>
                    <a:pt x="439256" y="13697"/>
                  </a:cubicBezTo>
                  <a:cubicBezTo>
                    <a:pt x="436589" y="27308"/>
                    <a:pt x="470688" y="45491"/>
                    <a:pt x="516218" y="55159"/>
                  </a:cubicBezTo>
                  <a:lnTo>
                    <a:pt x="516218" y="226419"/>
                  </a:lnTo>
                  <a:cubicBezTo>
                    <a:pt x="514047" y="226264"/>
                    <a:pt x="511866" y="226308"/>
                    <a:pt x="509702" y="226552"/>
                  </a:cubicBezTo>
                  <a:cubicBezTo>
                    <a:pt x="498697" y="227996"/>
                    <a:pt x="488915" y="234285"/>
                    <a:pt x="483032" y="243697"/>
                  </a:cubicBezTo>
                  <a:lnTo>
                    <a:pt x="445885" y="303086"/>
                  </a:lnTo>
                  <a:lnTo>
                    <a:pt x="394564" y="294018"/>
                  </a:lnTo>
                  <a:cubicBezTo>
                    <a:pt x="378664" y="291269"/>
                    <a:pt x="362302" y="293801"/>
                    <a:pt x="347978" y="301228"/>
                  </a:cubicBezTo>
                  <a:lnTo>
                    <a:pt x="237487" y="359121"/>
                  </a:lnTo>
                  <a:lnTo>
                    <a:pt x="188472" y="379790"/>
                  </a:lnTo>
                  <a:lnTo>
                    <a:pt x="122387" y="320097"/>
                  </a:lnTo>
                  <a:cubicBezTo>
                    <a:pt x="115761" y="314080"/>
                    <a:pt x="107272" y="310517"/>
                    <a:pt x="98337" y="310001"/>
                  </a:cubicBezTo>
                  <a:lnTo>
                    <a:pt x="98337" y="135303"/>
                  </a:lnTo>
                  <a:cubicBezTo>
                    <a:pt x="143228" y="128702"/>
                    <a:pt x="177270" y="113300"/>
                    <a:pt x="175613" y="99774"/>
                  </a:cubicBezTo>
                  <a:cubicBezTo>
                    <a:pt x="174299" y="89021"/>
                    <a:pt x="150848" y="82525"/>
                    <a:pt x="118549" y="82534"/>
                  </a:cubicBezTo>
                  <a:cubicBezTo>
                    <a:pt x="107228" y="82566"/>
                    <a:pt x="95921" y="83281"/>
                    <a:pt x="84687" y="84677"/>
                  </a:cubicBezTo>
                  <a:cubicBezTo>
                    <a:pt x="36205" y="90592"/>
                    <a:pt x="-1685" y="106947"/>
                    <a:pt x="58" y="121206"/>
                  </a:cubicBezTo>
                  <a:cubicBezTo>
                    <a:pt x="1372" y="131959"/>
                    <a:pt x="24823" y="138455"/>
                    <a:pt x="57113" y="138455"/>
                  </a:cubicBezTo>
                  <a:cubicBezTo>
                    <a:pt x="64104" y="138455"/>
                    <a:pt x="71610" y="138027"/>
                    <a:pt x="79287" y="137389"/>
                  </a:cubicBezTo>
                  <a:lnTo>
                    <a:pt x="79287" y="314182"/>
                  </a:lnTo>
                  <a:cubicBezTo>
                    <a:pt x="77599" y="315056"/>
                    <a:pt x="75981" y="316059"/>
                    <a:pt x="74448" y="317183"/>
                  </a:cubicBezTo>
                  <a:cubicBezTo>
                    <a:pt x="57949" y="329473"/>
                    <a:pt x="54537" y="352812"/>
                    <a:pt x="66827" y="369311"/>
                  </a:cubicBezTo>
                  <a:cubicBezTo>
                    <a:pt x="68280" y="371261"/>
                    <a:pt x="69920" y="373064"/>
                    <a:pt x="71724" y="374694"/>
                  </a:cubicBezTo>
                  <a:lnTo>
                    <a:pt x="156154" y="450952"/>
                  </a:lnTo>
                  <a:cubicBezTo>
                    <a:pt x="166939" y="460529"/>
                    <a:pt x="182242" y="463118"/>
                    <a:pt x="195577" y="457619"/>
                  </a:cubicBezTo>
                  <a:lnTo>
                    <a:pt x="269653" y="426368"/>
                  </a:lnTo>
                  <a:lnTo>
                    <a:pt x="321889" y="515083"/>
                  </a:lnTo>
                  <a:lnTo>
                    <a:pt x="269558" y="603666"/>
                  </a:lnTo>
                  <a:cubicBezTo>
                    <a:pt x="262717" y="615261"/>
                    <a:pt x="262663" y="629644"/>
                    <a:pt x="269415" y="641290"/>
                  </a:cubicBezTo>
                  <a:lnTo>
                    <a:pt x="349425" y="779193"/>
                  </a:lnTo>
                  <a:cubicBezTo>
                    <a:pt x="359729" y="796982"/>
                    <a:pt x="382505" y="803049"/>
                    <a:pt x="400294" y="792745"/>
                  </a:cubicBezTo>
                  <a:cubicBezTo>
                    <a:pt x="401197" y="792221"/>
                    <a:pt x="402080" y="791659"/>
                    <a:pt x="402937" y="791061"/>
                  </a:cubicBezTo>
                  <a:cubicBezTo>
                    <a:pt x="418876" y="779402"/>
                    <a:pt x="423306" y="757519"/>
                    <a:pt x="413157" y="740578"/>
                  </a:cubicBezTo>
                  <a:lnTo>
                    <a:pt x="344749" y="622754"/>
                  </a:lnTo>
                  <a:lnTo>
                    <a:pt x="401613" y="526494"/>
                  </a:lnTo>
                  <a:lnTo>
                    <a:pt x="464764" y="610972"/>
                  </a:lnTo>
                  <a:cubicBezTo>
                    <a:pt x="472833" y="621743"/>
                    <a:pt x="486078" y="627334"/>
                    <a:pt x="499425" y="625602"/>
                  </a:cubicBezTo>
                  <a:lnTo>
                    <a:pt x="656483" y="604990"/>
                  </a:lnTo>
                  <a:cubicBezTo>
                    <a:pt x="674466" y="602911"/>
                    <a:pt x="688448" y="588370"/>
                    <a:pt x="689820" y="570319"/>
                  </a:cubicBezTo>
                  <a:cubicBezTo>
                    <a:pt x="690732" y="556246"/>
                    <a:pt x="683596" y="542871"/>
                    <a:pt x="671399" y="535791"/>
                  </a:cubicBezTo>
                  <a:lnTo>
                    <a:pt x="671399" y="365408"/>
                  </a:lnTo>
                  <a:cubicBezTo>
                    <a:pt x="716090" y="348263"/>
                    <a:pt x="748066" y="324050"/>
                    <a:pt x="743103" y="310791"/>
                  </a:cubicBezTo>
                  <a:cubicBezTo>
                    <a:pt x="740989" y="305124"/>
                    <a:pt x="732416" y="302371"/>
                    <a:pt x="719843" y="302381"/>
                  </a:cubicBezTo>
                  <a:close/>
                  <a:moveTo>
                    <a:pt x="30909" y="117500"/>
                  </a:moveTo>
                  <a:cubicBezTo>
                    <a:pt x="30862" y="117500"/>
                    <a:pt x="30824" y="117462"/>
                    <a:pt x="30824" y="117415"/>
                  </a:cubicBezTo>
                  <a:cubicBezTo>
                    <a:pt x="30824" y="117367"/>
                    <a:pt x="30862" y="117329"/>
                    <a:pt x="30909" y="117329"/>
                  </a:cubicBezTo>
                  <a:cubicBezTo>
                    <a:pt x="48889" y="110208"/>
                    <a:pt x="67759" y="105584"/>
                    <a:pt x="86992" y="103584"/>
                  </a:cubicBezTo>
                  <a:cubicBezTo>
                    <a:pt x="97464" y="102280"/>
                    <a:pt x="108006" y="101612"/>
                    <a:pt x="118558" y="101584"/>
                  </a:cubicBezTo>
                  <a:cubicBezTo>
                    <a:pt x="127324" y="101497"/>
                    <a:pt x="136081" y="102135"/>
                    <a:pt x="144743" y="103489"/>
                  </a:cubicBezTo>
                  <a:cubicBezTo>
                    <a:pt x="144790" y="103489"/>
                    <a:pt x="144828" y="103527"/>
                    <a:pt x="144828" y="103575"/>
                  </a:cubicBezTo>
                  <a:cubicBezTo>
                    <a:pt x="144828" y="103622"/>
                    <a:pt x="144790" y="103661"/>
                    <a:pt x="144743" y="103661"/>
                  </a:cubicBezTo>
                  <a:cubicBezTo>
                    <a:pt x="126763" y="110781"/>
                    <a:pt x="107893" y="115406"/>
                    <a:pt x="88659" y="117405"/>
                  </a:cubicBezTo>
                  <a:cubicBezTo>
                    <a:pt x="78188" y="118709"/>
                    <a:pt x="67646" y="119378"/>
                    <a:pt x="57094" y="119405"/>
                  </a:cubicBezTo>
                  <a:cubicBezTo>
                    <a:pt x="48328" y="119493"/>
                    <a:pt x="39570" y="118856"/>
                    <a:pt x="30909" y="117500"/>
                  </a:cubicBezTo>
                  <a:close/>
                  <a:moveTo>
                    <a:pt x="482232" y="19031"/>
                  </a:moveTo>
                  <a:cubicBezTo>
                    <a:pt x="497395" y="19197"/>
                    <a:pt x="512508" y="20792"/>
                    <a:pt x="527371" y="23793"/>
                  </a:cubicBezTo>
                  <a:cubicBezTo>
                    <a:pt x="546412" y="27170"/>
                    <a:pt x="564903" y="33130"/>
                    <a:pt x="582331" y="41510"/>
                  </a:cubicBezTo>
                  <a:cubicBezTo>
                    <a:pt x="582378" y="41533"/>
                    <a:pt x="582397" y="41590"/>
                    <a:pt x="582374" y="41638"/>
                  </a:cubicBezTo>
                  <a:cubicBezTo>
                    <a:pt x="582366" y="41657"/>
                    <a:pt x="582350" y="41672"/>
                    <a:pt x="582331" y="41681"/>
                  </a:cubicBezTo>
                  <a:cubicBezTo>
                    <a:pt x="578864" y="42015"/>
                    <a:pt x="574711" y="42224"/>
                    <a:pt x="569891" y="42224"/>
                  </a:cubicBezTo>
                  <a:cubicBezTo>
                    <a:pt x="554725" y="42062"/>
                    <a:pt x="539608" y="40468"/>
                    <a:pt x="524742" y="37462"/>
                  </a:cubicBezTo>
                  <a:cubicBezTo>
                    <a:pt x="505702" y="34096"/>
                    <a:pt x="487214" y="28135"/>
                    <a:pt x="469793" y="19745"/>
                  </a:cubicBezTo>
                  <a:cubicBezTo>
                    <a:pt x="469745" y="19722"/>
                    <a:pt x="469725" y="19665"/>
                    <a:pt x="469749" y="19618"/>
                  </a:cubicBezTo>
                  <a:cubicBezTo>
                    <a:pt x="469757" y="19599"/>
                    <a:pt x="469774" y="19583"/>
                    <a:pt x="469793" y="19574"/>
                  </a:cubicBezTo>
                  <a:cubicBezTo>
                    <a:pt x="473260" y="19250"/>
                    <a:pt x="477384" y="19031"/>
                    <a:pt x="482232" y="19031"/>
                  </a:cubicBezTo>
                  <a:close/>
                  <a:moveTo>
                    <a:pt x="653997" y="586092"/>
                  </a:moveTo>
                  <a:lnTo>
                    <a:pt x="496958" y="606704"/>
                  </a:lnTo>
                  <a:cubicBezTo>
                    <a:pt x="490440" y="607573"/>
                    <a:pt x="483959" y="604861"/>
                    <a:pt x="480004" y="599608"/>
                  </a:cubicBezTo>
                  <a:lnTo>
                    <a:pt x="408566" y="503882"/>
                  </a:lnTo>
                  <a:cubicBezTo>
                    <a:pt x="406288" y="501028"/>
                    <a:pt x="402642" y="499633"/>
                    <a:pt x="399041" y="500234"/>
                  </a:cubicBezTo>
                  <a:cubicBezTo>
                    <a:pt x="396252" y="500690"/>
                    <a:pt x="393809" y="502362"/>
                    <a:pt x="392374" y="504796"/>
                  </a:cubicBezTo>
                  <a:lnTo>
                    <a:pt x="325527" y="617868"/>
                  </a:lnTo>
                  <a:cubicBezTo>
                    <a:pt x="323785" y="620841"/>
                    <a:pt x="323785" y="624524"/>
                    <a:pt x="325527" y="627497"/>
                  </a:cubicBezTo>
                  <a:lnTo>
                    <a:pt x="396669" y="750103"/>
                  </a:lnTo>
                  <a:cubicBezTo>
                    <a:pt x="401789" y="758478"/>
                    <a:pt x="399813" y="769360"/>
                    <a:pt x="392078" y="775402"/>
                  </a:cubicBezTo>
                  <a:cubicBezTo>
                    <a:pt x="383447" y="781051"/>
                    <a:pt x="371870" y="778634"/>
                    <a:pt x="366221" y="770003"/>
                  </a:cubicBezTo>
                  <a:cubicBezTo>
                    <a:pt x="366135" y="769873"/>
                    <a:pt x="366052" y="769742"/>
                    <a:pt x="365970" y="769610"/>
                  </a:cubicBezTo>
                  <a:lnTo>
                    <a:pt x="285903" y="631717"/>
                  </a:lnTo>
                  <a:cubicBezTo>
                    <a:pt x="282616" y="626030"/>
                    <a:pt x="282646" y="619013"/>
                    <a:pt x="285979" y="613353"/>
                  </a:cubicBezTo>
                  <a:lnTo>
                    <a:pt x="341158" y="519941"/>
                  </a:lnTo>
                  <a:cubicBezTo>
                    <a:pt x="342911" y="516961"/>
                    <a:pt x="342911" y="513263"/>
                    <a:pt x="341158" y="510283"/>
                  </a:cubicBezTo>
                  <a:lnTo>
                    <a:pt x="293228" y="428492"/>
                  </a:lnTo>
                  <a:lnTo>
                    <a:pt x="281588" y="409442"/>
                  </a:lnTo>
                  <a:cubicBezTo>
                    <a:pt x="279131" y="405419"/>
                    <a:pt x="274101" y="403800"/>
                    <a:pt x="269758" y="405632"/>
                  </a:cubicBezTo>
                  <a:lnTo>
                    <a:pt x="188129" y="440065"/>
                  </a:lnTo>
                  <a:cubicBezTo>
                    <a:pt x="181617" y="442746"/>
                    <a:pt x="174146" y="441481"/>
                    <a:pt x="168879" y="436807"/>
                  </a:cubicBezTo>
                  <a:lnTo>
                    <a:pt x="84468" y="360531"/>
                  </a:lnTo>
                  <a:cubicBezTo>
                    <a:pt x="77012" y="353779"/>
                    <a:pt x="76441" y="342263"/>
                    <a:pt x="83192" y="334807"/>
                  </a:cubicBezTo>
                  <a:cubicBezTo>
                    <a:pt x="84012" y="333901"/>
                    <a:pt x="84922" y="333080"/>
                    <a:pt x="85907" y="332356"/>
                  </a:cubicBezTo>
                  <a:cubicBezTo>
                    <a:pt x="93274" y="327350"/>
                    <a:pt x="103132" y="328142"/>
                    <a:pt x="109605" y="334261"/>
                  </a:cubicBezTo>
                  <a:lnTo>
                    <a:pt x="180185" y="398012"/>
                  </a:lnTo>
                  <a:cubicBezTo>
                    <a:pt x="182929" y="400486"/>
                    <a:pt x="186857" y="401151"/>
                    <a:pt x="190263" y="399717"/>
                  </a:cubicBezTo>
                  <a:lnTo>
                    <a:pt x="245231" y="376533"/>
                  </a:lnTo>
                  <a:cubicBezTo>
                    <a:pt x="245475" y="376436"/>
                    <a:pt x="245714" y="376324"/>
                    <a:pt x="245946" y="376199"/>
                  </a:cubicBezTo>
                  <a:lnTo>
                    <a:pt x="356807" y="318097"/>
                  </a:lnTo>
                  <a:cubicBezTo>
                    <a:pt x="361886" y="315458"/>
                    <a:pt x="367351" y="313641"/>
                    <a:pt x="373000" y="312715"/>
                  </a:cubicBezTo>
                  <a:cubicBezTo>
                    <a:pt x="379041" y="311668"/>
                    <a:pt x="385217" y="311668"/>
                    <a:pt x="391259" y="312715"/>
                  </a:cubicBezTo>
                  <a:lnTo>
                    <a:pt x="448914" y="322907"/>
                  </a:lnTo>
                  <a:cubicBezTo>
                    <a:pt x="452735" y="323579"/>
                    <a:pt x="456583" y="321864"/>
                    <a:pt x="458639" y="318573"/>
                  </a:cubicBezTo>
                  <a:lnTo>
                    <a:pt x="499139" y="253851"/>
                  </a:lnTo>
                  <a:cubicBezTo>
                    <a:pt x="504480" y="245328"/>
                    <a:pt x="515719" y="242748"/>
                    <a:pt x="524242" y="248090"/>
                  </a:cubicBezTo>
                  <a:cubicBezTo>
                    <a:pt x="525279" y="248740"/>
                    <a:pt x="526247" y="249492"/>
                    <a:pt x="527133" y="250336"/>
                  </a:cubicBezTo>
                  <a:cubicBezTo>
                    <a:pt x="533362" y="256709"/>
                    <a:pt x="534313" y="266559"/>
                    <a:pt x="529419" y="274006"/>
                  </a:cubicBezTo>
                  <a:lnTo>
                    <a:pt x="479546" y="353768"/>
                  </a:lnTo>
                  <a:cubicBezTo>
                    <a:pt x="475622" y="360067"/>
                    <a:pt x="468258" y="363341"/>
                    <a:pt x="460954" y="362036"/>
                  </a:cubicBezTo>
                  <a:lnTo>
                    <a:pt x="388040" y="349148"/>
                  </a:lnTo>
                  <a:cubicBezTo>
                    <a:pt x="382859" y="348233"/>
                    <a:pt x="377917" y="351690"/>
                    <a:pt x="377002" y="356870"/>
                  </a:cubicBezTo>
                  <a:cubicBezTo>
                    <a:pt x="376675" y="358722"/>
                    <a:pt x="376903" y="360628"/>
                    <a:pt x="377657" y="362350"/>
                  </a:cubicBezTo>
                  <a:lnTo>
                    <a:pt x="396136" y="404555"/>
                  </a:lnTo>
                  <a:lnTo>
                    <a:pt x="429150" y="470506"/>
                  </a:lnTo>
                  <a:cubicBezTo>
                    <a:pt x="429397" y="471014"/>
                    <a:pt x="429693" y="471496"/>
                    <a:pt x="430035" y="471945"/>
                  </a:cubicBezTo>
                  <a:lnTo>
                    <a:pt x="499425" y="564813"/>
                  </a:lnTo>
                  <a:cubicBezTo>
                    <a:pt x="501497" y="567560"/>
                    <a:pt x="504880" y="568988"/>
                    <a:pt x="508293" y="568557"/>
                  </a:cubicBezTo>
                  <a:lnTo>
                    <a:pt x="650282" y="549916"/>
                  </a:lnTo>
                  <a:cubicBezTo>
                    <a:pt x="655687" y="549224"/>
                    <a:pt x="661121" y="550969"/>
                    <a:pt x="665112" y="554679"/>
                  </a:cubicBezTo>
                  <a:cubicBezTo>
                    <a:pt x="669118" y="558410"/>
                    <a:pt x="671219" y="563754"/>
                    <a:pt x="670827" y="569214"/>
                  </a:cubicBezTo>
                  <a:cubicBezTo>
                    <a:pt x="669896" y="578104"/>
                    <a:pt x="662884" y="585135"/>
                    <a:pt x="653997" y="586092"/>
                  </a:cubicBezTo>
                  <a:close/>
                  <a:moveTo>
                    <a:pt x="662731" y="348339"/>
                  </a:moveTo>
                  <a:cubicBezTo>
                    <a:pt x="644735" y="355412"/>
                    <a:pt x="625862" y="360011"/>
                    <a:pt x="606629" y="362007"/>
                  </a:cubicBezTo>
                  <a:cubicBezTo>
                    <a:pt x="606576" y="362006"/>
                    <a:pt x="606535" y="361963"/>
                    <a:pt x="606535" y="361911"/>
                  </a:cubicBezTo>
                  <a:cubicBezTo>
                    <a:pt x="606536" y="361886"/>
                    <a:pt x="606545" y="361862"/>
                    <a:pt x="606562" y="361845"/>
                  </a:cubicBezTo>
                  <a:cubicBezTo>
                    <a:pt x="622369" y="350701"/>
                    <a:pt x="639626" y="341773"/>
                    <a:pt x="657854" y="335309"/>
                  </a:cubicBezTo>
                  <a:cubicBezTo>
                    <a:pt x="675854" y="328244"/>
                    <a:pt x="694726" y="323646"/>
                    <a:pt x="713957" y="321640"/>
                  </a:cubicBezTo>
                  <a:cubicBezTo>
                    <a:pt x="714009" y="321634"/>
                    <a:pt x="714056" y="321673"/>
                    <a:pt x="714061" y="321725"/>
                  </a:cubicBezTo>
                  <a:cubicBezTo>
                    <a:pt x="714065" y="321758"/>
                    <a:pt x="714051" y="321792"/>
                    <a:pt x="714023" y="321812"/>
                  </a:cubicBezTo>
                  <a:cubicBezTo>
                    <a:pt x="698215" y="332950"/>
                    <a:pt x="680957" y="341875"/>
                    <a:pt x="662731" y="3483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9" descr="Spinning Plates outline">
            <a:extLst>
              <a:ext uri="{FF2B5EF4-FFF2-40B4-BE49-F238E27FC236}">
                <a16:creationId xmlns:a16="http://schemas.microsoft.com/office/drawing/2014/main" id="{7188B6C6-15DD-7458-157D-51DB01C695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87883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74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6DFE-D1D8-3BD6-9EC3-00F37BF8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Adaptive Assistance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6CD359-8907-CDC4-8CBB-70512244A9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05406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The amount of assistance provided to the user:</a:t>
                </a:r>
              </a:p>
              <a:p>
                <a:r>
                  <a:rPr lang="en-GB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Should be low if the user performance is good (and viceversa)</a:t>
                </a:r>
              </a:p>
              <a:p>
                <a:r>
                  <a:rPr lang="en-GB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Should be lower if the user performance is improving (and viceversa)</a:t>
                </a:r>
              </a:p>
              <a:p>
                <a:endParaRPr lang="en-GB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0" indent="0">
                  <a:buNone/>
                </a:pPr>
                <a:endParaRPr lang="en-GB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𝑨𝒔𝒔𝒊𝒔𝒕𝒂𝒏𝒄𝒆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en-GB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−</m:t>
                      </m:r>
                      <m:r>
                        <a:rPr lang="en-GB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𝛽</m:t>
                      </m:r>
                      <m:r>
                        <a:rPr lang="en-GB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Δ</m:t>
                      </m:r>
                      <m:r>
                        <a:rPr lang="en-GB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𝑃</m:t>
                      </m:r>
                    </m:oMath>
                  </m:oMathPara>
                </a14:m>
                <a:endParaRPr lang="en-GB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endParaRPr lang="en-GB" sz="16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1−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: Contribution of the current performance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−</m:t>
                    </m:r>
                    <m:r>
                      <a:rPr lang="en-GB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𝛽</m:t>
                    </m:r>
                    <m:r>
                      <a:rPr lang="en-GB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Δ</m:t>
                    </m:r>
                    <m:r>
                      <a:rPr lang="en-GB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𝑃</m:t>
                    </m:r>
                    <m:r>
                      <a:rPr lang="en-GB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: Contribution of the performance improvement</a:t>
                </a:r>
              </a:p>
              <a:p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𝜶</m:t>
                    </m:r>
                  </m:oMath>
                </a14:m>
                <a:r>
                  <a:rPr lang="en-GB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𝜷</m:t>
                    </m:r>
                  </m:oMath>
                </a14:m>
                <a:r>
                  <a:rPr lang="en-GB" sz="24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</a:t>
                </a:r>
                <a:r>
                  <a:rPr lang="en-GB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set to tune the contributions</a:t>
                </a:r>
                <a:endParaRPr lang="en-GB" sz="24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endParaRPr lang="en-GB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6CD359-8907-CDC4-8CBB-70512244A9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054065"/>
              </a:xfrm>
              <a:blipFill>
                <a:blip r:embed="rId2"/>
                <a:stretch>
                  <a:fillRect l="-928" t="-2553" b="-18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6EC6251-949E-0B9E-69F1-EEC72224CADD}"/>
              </a:ext>
            </a:extLst>
          </p:cNvPr>
          <p:cNvSpPr/>
          <p:nvPr/>
        </p:nvSpPr>
        <p:spPr>
          <a:xfrm>
            <a:off x="3563596" y="3541891"/>
            <a:ext cx="5247118" cy="790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69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D796FB-4AD8-6064-A0DB-5C89B2EC5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347662"/>
            <a:ext cx="112395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36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Widescreen</PresentationFormat>
  <Paragraphs>98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CMU Serif</vt:lpstr>
      <vt:lpstr>Office Theme</vt:lpstr>
      <vt:lpstr>Virtual Fixtures</vt:lpstr>
      <vt:lpstr>PowerPoint Presentation</vt:lpstr>
      <vt:lpstr>PowerPoint Presentation</vt:lpstr>
      <vt:lpstr>PowerPoint Presentation</vt:lpstr>
      <vt:lpstr>PowerPoint Presentation</vt:lpstr>
      <vt:lpstr>Experimental Phase</vt:lpstr>
      <vt:lpstr>Experimental Phase: Goals</vt:lpstr>
      <vt:lpstr>Adaptive Assistance protocol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Alberto Rota</dc:creator>
  <cp:lastModifiedBy>Alberto Rota</cp:lastModifiedBy>
  <cp:revision>9</cp:revision>
  <dcterms:created xsi:type="dcterms:W3CDTF">2022-09-05T20:00:53Z</dcterms:created>
  <dcterms:modified xsi:type="dcterms:W3CDTF">2022-09-07T10:41:16Z</dcterms:modified>
</cp:coreProperties>
</file>